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507185-9DC0-48C1-9F13-79DAEB225394}" type="datetimeFigureOut">
              <a:rPr lang="ru-RU" smtClean="0"/>
              <a:t>21.09.2011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BED209-63E7-4E59-9F82-36BF70234EF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507185-9DC0-48C1-9F13-79DAEB225394}" type="datetimeFigureOut">
              <a:rPr lang="ru-RU" smtClean="0"/>
              <a:t>21.09.2011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BED209-63E7-4E59-9F82-36BF70234E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507185-9DC0-48C1-9F13-79DAEB225394}" type="datetimeFigureOut">
              <a:rPr lang="ru-RU" smtClean="0"/>
              <a:t>21.09.2011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BED209-63E7-4E59-9F82-36BF70234E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507185-9DC0-48C1-9F13-79DAEB225394}" type="datetimeFigureOut">
              <a:rPr lang="ru-RU" smtClean="0"/>
              <a:t>21.09.2011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BED209-63E7-4E59-9F82-36BF70234E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507185-9DC0-48C1-9F13-79DAEB225394}" type="datetimeFigureOut">
              <a:rPr lang="ru-RU" smtClean="0"/>
              <a:t>21.09.2011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BED209-63E7-4E59-9F82-36BF70234EF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507185-9DC0-48C1-9F13-79DAEB225394}" type="datetimeFigureOut">
              <a:rPr lang="ru-RU" smtClean="0"/>
              <a:t>21.09.2011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BED209-63E7-4E59-9F82-36BF70234E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507185-9DC0-48C1-9F13-79DAEB225394}" type="datetimeFigureOut">
              <a:rPr lang="ru-RU" smtClean="0"/>
              <a:t>21.09.2011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BED209-63E7-4E59-9F82-36BF70234E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507185-9DC0-48C1-9F13-79DAEB225394}" type="datetimeFigureOut">
              <a:rPr lang="ru-RU" smtClean="0"/>
              <a:t>21.09.2011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BED209-63E7-4E59-9F82-36BF70234E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507185-9DC0-48C1-9F13-79DAEB225394}" type="datetimeFigureOut">
              <a:rPr lang="ru-RU" smtClean="0"/>
              <a:t>21.09.2011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BED209-63E7-4E59-9F82-36BF70234EF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507185-9DC0-48C1-9F13-79DAEB225394}" type="datetimeFigureOut">
              <a:rPr lang="ru-RU" smtClean="0"/>
              <a:t>21.09.2011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BED209-63E7-4E59-9F82-36BF70234E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507185-9DC0-48C1-9F13-79DAEB225394}" type="datetimeFigureOut">
              <a:rPr lang="ru-RU" smtClean="0"/>
              <a:t>21.09.2011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BED209-63E7-4E59-9F82-36BF70234EF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E507185-9DC0-48C1-9F13-79DAEB225394}" type="datetimeFigureOut">
              <a:rPr lang="ru-RU" smtClean="0"/>
              <a:t>21.09.2011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8BED209-63E7-4E59-9F82-36BF70234EFB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Лекция №5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464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Консервативные силы. </a:t>
            </a:r>
          </a:p>
          <a:p>
            <a:r>
              <a:rPr lang="ru-RU" dirty="0"/>
              <a:t>Удар абсолютно упругих тел. </a:t>
            </a:r>
            <a:endParaRPr lang="ru-RU" dirty="0" smtClean="0"/>
          </a:p>
          <a:p>
            <a:r>
              <a:rPr lang="ru-RU" dirty="0" smtClean="0"/>
              <a:t>Удар </a:t>
            </a:r>
            <a:r>
              <a:rPr lang="ru-RU" dirty="0"/>
              <a:t>абсолютно неупругих тел. </a:t>
            </a:r>
            <a:endParaRPr lang="ru-RU" dirty="0" smtClean="0"/>
          </a:p>
          <a:p>
            <a:r>
              <a:rPr lang="ru-RU" dirty="0" smtClean="0"/>
              <a:t>Диссипация энергии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215001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Консервативные силы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3789040"/>
            <a:ext cx="7498080" cy="24593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dobe Caslon Pro Bold" pitchFamily="18" charset="0"/>
              </a:rPr>
              <a:t>A</a:t>
            </a:r>
            <a:r>
              <a:rPr lang="en-US" baseline="-25000" dirty="0" smtClean="0">
                <a:latin typeface="Adobe Caslon Pro Bold" pitchFamily="18" charset="0"/>
              </a:rPr>
              <a:t>1a2</a:t>
            </a:r>
            <a:r>
              <a:rPr lang="en-US" dirty="0" smtClean="0">
                <a:latin typeface="Adobe Caslon Pro Bold" pitchFamily="18" charset="0"/>
              </a:rPr>
              <a:t>=</a:t>
            </a:r>
            <a:r>
              <a:rPr lang="en-US" dirty="0">
                <a:latin typeface="Adobe Caslon Pro Bold" pitchFamily="18" charset="0"/>
              </a:rPr>
              <a:t> </a:t>
            </a:r>
            <a:r>
              <a:rPr lang="en-US" dirty="0" smtClean="0">
                <a:latin typeface="Adobe Caslon Pro Bold" pitchFamily="18" charset="0"/>
              </a:rPr>
              <a:t>A</a:t>
            </a:r>
            <a:r>
              <a:rPr lang="en-US" baseline="-25000" dirty="0" smtClean="0">
                <a:latin typeface="Adobe Caslon Pro Bold" pitchFamily="18" charset="0"/>
              </a:rPr>
              <a:t>1b2</a:t>
            </a:r>
            <a:r>
              <a:rPr lang="en-US" dirty="0" smtClean="0">
                <a:latin typeface="Adobe Caslon Pro Bold" pitchFamily="18" charset="0"/>
              </a:rPr>
              <a:t> =A</a:t>
            </a:r>
            <a:r>
              <a:rPr lang="en-US" baseline="-25000" dirty="0" smtClean="0">
                <a:latin typeface="Adobe Caslon Pro Bold" pitchFamily="18" charset="0"/>
              </a:rPr>
              <a:t>1</a:t>
            </a:r>
            <a:r>
              <a:rPr lang="en-US" i="1" baseline="-25000" dirty="0" smtClean="0">
                <a:latin typeface="Adobe Caslon Pro Bold" pitchFamily="18" charset="0"/>
              </a:rPr>
              <a:t>l</a:t>
            </a:r>
            <a:r>
              <a:rPr lang="en-US" baseline="-25000" dirty="0" smtClean="0">
                <a:latin typeface="Adobe Caslon Pro Bold" pitchFamily="18" charset="0"/>
              </a:rPr>
              <a:t>2</a:t>
            </a:r>
            <a:r>
              <a:rPr lang="en-US" dirty="0" smtClean="0">
                <a:latin typeface="Adobe Caslon Pro Bold" pitchFamily="18" charset="0"/>
              </a:rPr>
              <a:t>=</a:t>
            </a:r>
            <a:r>
              <a:rPr lang="en-US" dirty="0">
                <a:latin typeface="Adobe Caslon Pro Bold" pitchFamily="18" charset="0"/>
              </a:rPr>
              <a:t> </a:t>
            </a:r>
            <a:r>
              <a:rPr lang="en-US" dirty="0" smtClean="0">
                <a:latin typeface="Adobe Caslon Pro Bold" pitchFamily="18" charset="0"/>
              </a:rPr>
              <a:t>A</a:t>
            </a:r>
            <a:r>
              <a:rPr lang="en-US" baseline="-25000" dirty="0" smtClean="0">
                <a:latin typeface="Adobe Caslon Pro Bold" pitchFamily="18" charset="0"/>
              </a:rPr>
              <a:t>12</a:t>
            </a:r>
          </a:p>
          <a:p>
            <a:r>
              <a:rPr lang="ru-RU" dirty="0"/>
              <a:t>Консервативные силы: сила тяжести, электростатические силы, силы центрального стационарного поля. </a:t>
            </a:r>
          </a:p>
          <a:p>
            <a:r>
              <a:rPr lang="ru-RU" dirty="0" smtClean="0"/>
              <a:t>Неконсервативные </a:t>
            </a:r>
            <a:r>
              <a:rPr lang="ru-RU" dirty="0"/>
              <a:t>силы: силы трения, силы вихревого электрического поля.</a:t>
            </a:r>
            <a:endParaRPr lang="ru-RU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613" y="1340768"/>
            <a:ext cx="3524602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6905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Удар абсолютно упругих тел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3692302"/>
                <a:ext cx="7498080" cy="2556098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к</m:t>
                        </m:r>
                      </m:sub>
                    </m:sSub>
                    <m:r>
                      <a:rPr lang="ru-RU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𝑐𝑜𝑛𝑠𝑡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ru-RU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/>
                          </a:rPr>
                          <m:t>𝑛</m:t>
                        </m:r>
                        <m:r>
                          <a:rPr lang="en-US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𝑁</m:t>
                        </m:r>
                      </m:sup>
                      <m:e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𝑝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r>
                          <m:rPr>
                            <m:brk m:alnAt="23"/>
                          </m:rPr>
                          <a:rPr lang="en-US" i="1">
                            <a:latin typeface="Cambria Math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𝑐𝑜𝑛𝑠𝑡</m:t>
                            </m:r>
                          </m:e>
                        </m:acc>
                      </m:e>
                    </m:nary>
                  </m:oMath>
                </a14:m>
                <a:endParaRPr lang="en-US" dirty="0" smtClean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3692302"/>
                <a:ext cx="7498080" cy="2556098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752"/>
            <a:ext cx="4438650" cy="249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6274" y="1196751"/>
            <a:ext cx="3371006" cy="2528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38469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Удар абсолютно неупругих </a:t>
            </a:r>
            <a:r>
              <a:rPr lang="ru-RU" dirty="0" smtClean="0"/>
              <a:t>те</a:t>
            </a:r>
            <a:r>
              <a:rPr lang="ru-RU" dirty="0" smtClean="0"/>
              <a:t>л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038984" y="4013867"/>
                <a:ext cx="7498080" cy="2243336"/>
              </a:xfrm>
            </p:spPr>
            <p:txBody>
              <a:bodyPr>
                <a:normAutofit fontScale="70000" lnSpcReduction="2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𝑣</m:t>
                    </m:r>
                  </m:oMath>
                </a14:m>
                <a:endParaRPr lang="en-US" dirty="0" smtClean="0">
                  <a:latin typeface="Adobe Caslon Pro Bold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∆</m:t>
                    </m:r>
                    <m:sSub>
                      <m:sSubPr>
                        <m:ctrlPr>
                          <a:rPr lang="ru-RU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𝑊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𝑣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  <m:sSubSup>
                          <m:sSubSup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b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  <m:sSubSup>
                          <m:sSubSup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bSup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38984" y="4013867"/>
                <a:ext cx="7498080" cy="2243336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24744"/>
            <a:ext cx="3775277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060848"/>
            <a:ext cx="4176464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552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Диссипация энергии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4463826"/>
                <a:ext cx="7498080" cy="178457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acc>
                      <m:accPr>
                        <m:chr m:val="̈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+2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acc>
                      <m:accPr>
                        <m:chr m:val="̇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𝜏</m:t>
                            </m:r>
                          </m:den>
                        </m:f>
                      </m:sup>
                    </m:sSup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𝜔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e>
                        </m:d>
                      </m:e>
                    </m:func>
                  </m:oMath>
                </a14:m>
                <a:endParaRPr lang="en-US" b="0" dirty="0" smtClean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4463826"/>
                <a:ext cx="7498080" cy="178457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752"/>
            <a:ext cx="5934075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2929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107</TotalTime>
  <Words>251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Лекция №5</vt:lpstr>
      <vt:lpstr>План лекции</vt:lpstr>
      <vt:lpstr>Консервативные силы</vt:lpstr>
      <vt:lpstr>Удар абсолютно упругих тел</vt:lpstr>
      <vt:lpstr>Удар абсолютно неупругих тел</vt:lpstr>
      <vt:lpstr>Диссипация энергии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№5</dc:title>
  <dc:creator>Илья</dc:creator>
  <cp:lastModifiedBy>Илья</cp:lastModifiedBy>
  <cp:revision>10</cp:revision>
  <dcterms:created xsi:type="dcterms:W3CDTF">2011-09-20T11:03:08Z</dcterms:created>
  <dcterms:modified xsi:type="dcterms:W3CDTF">2011-09-21T17:13:57Z</dcterms:modified>
</cp:coreProperties>
</file>