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4" r:id="rId3"/>
    <p:sldId id="267" r:id="rId4"/>
    <p:sldId id="268" r:id="rId5"/>
    <p:sldId id="27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12192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352800" y="2362200"/>
            <a:ext cx="54864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0534" y="3045461"/>
            <a:ext cx="5350933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420534" y="2397760"/>
            <a:ext cx="5350933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D44A4AF6-2A44-4581-A859-689622AA689F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EEC6DA-248E-4A96-9314-0FFCF323CA15}" type="slidenum">
              <a:rPr lang="ru-RU" smtClean="0"/>
              <a:t>‹#›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521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4AF6-2A44-4581-A859-689622AA689F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C6DA-248E-4A96-9314-0FFCF323CA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677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6832600" y="3428736"/>
            <a:ext cx="6858000" cy="211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10261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1"/>
            <a:ext cx="8839200" cy="5029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4AF6-2A44-4581-A859-689622AA689F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C6DA-248E-4A96-9314-0FFCF323CA1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52000" y="914401"/>
            <a:ext cx="1235973" cy="5029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076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609600" y="2020824"/>
            <a:ext cx="10972800" cy="40751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44A4AF6-2A44-4581-A859-689622AA689F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9EEC6DA-248E-4A96-9314-0FFCF323CA15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003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12192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12192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352800" y="3368040"/>
            <a:ext cx="54864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3372070" y="3367247"/>
            <a:ext cx="5447863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3358057" y="4084577"/>
            <a:ext cx="5475889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4AF6-2A44-4581-A859-689622AA689F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EEC6DA-248E-4A96-9314-0FFCF323CA15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507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609601" y="2020824"/>
            <a:ext cx="5364480" cy="40050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6217920" y="2020824"/>
            <a:ext cx="5364480" cy="40050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44A4AF6-2A44-4581-A859-689622AA689F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9EEC6DA-248E-4A96-9314-0FFCF323CA15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21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609601" y="2819400"/>
            <a:ext cx="5364480" cy="3209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6217920" y="2816352"/>
            <a:ext cx="5364480" cy="3209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020824"/>
            <a:ext cx="536448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6217920" y="2020824"/>
            <a:ext cx="536448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44A4AF6-2A44-4581-A859-689622AA689F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9EEC6DA-248E-4A96-9314-0FFCF323CA15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80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4AF6-2A44-4581-A859-689622AA689F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EEC6DA-248E-4A96-9314-0FFCF323CA1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426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4AF6-2A44-4581-A859-689622AA689F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EEC6DA-248E-4A96-9314-0FFCF323CA1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8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981200" y="1914526"/>
            <a:ext cx="8229600" cy="351091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316480" y="5513832"/>
            <a:ext cx="755904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44A4AF6-2A44-4581-A859-689622AA689F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9EEC6DA-248E-4A96-9314-0FFCF323CA15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571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69612" y="2026918"/>
            <a:ext cx="7252776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316480" y="5516880"/>
            <a:ext cx="755904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352800" y="975360"/>
            <a:ext cx="5486400" cy="70104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3975100" y="273180"/>
            <a:ext cx="4241800" cy="292100"/>
          </a:xfrm>
        </p:spPr>
        <p:txBody>
          <a:bodyPr/>
          <a:lstStyle/>
          <a:p>
            <a:fld id="{D44A4AF6-2A44-4581-A859-689622AA689F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5384800" y="6172200"/>
            <a:ext cx="1422400" cy="304800"/>
          </a:xfrm>
        </p:spPr>
        <p:txBody>
          <a:bodyPr/>
          <a:lstStyle/>
          <a:p>
            <a:fld id="{79EEC6DA-248E-4A96-9314-0FFCF323CA15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930400" y="6486525"/>
            <a:ext cx="8331200" cy="2921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375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4"/>
            <a:ext cx="12192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019301"/>
            <a:ext cx="109728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75100" y="273180"/>
            <a:ext cx="42418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D44A4AF6-2A44-4581-A859-689622AA689F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0400" y="6486525"/>
            <a:ext cx="83312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4800" y="6172200"/>
            <a:ext cx="14224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79EEC6DA-248E-4A96-9314-0FFCF323CA15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12192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2800" y="975360"/>
            <a:ext cx="54864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1905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Лекция №5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639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981200" y="2020824"/>
            <a:ext cx="8229600" cy="66146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О невозможности устойчивого равновесия заряда в электрическом поле. </a:t>
            </a:r>
            <a:r>
              <a:rPr lang="en-US" dirty="0"/>
              <a:t>(</a:t>
            </a:r>
            <a:r>
              <a:rPr lang="ru-RU" dirty="0"/>
              <a:t>Теорема </a:t>
            </a:r>
            <a:r>
              <a:rPr lang="ru-RU" dirty="0" err="1"/>
              <a:t>Ирншоу</a:t>
            </a:r>
            <a:r>
              <a:rPr lang="en-US" dirty="0"/>
              <a:t>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59696" y="975360"/>
            <a:ext cx="5544616" cy="701040"/>
          </a:xfrm>
        </p:spPr>
        <p:txBody>
          <a:bodyPr>
            <a:noAutofit/>
          </a:bodyPr>
          <a:lstStyle/>
          <a:p>
            <a:r>
              <a:rPr lang="ru-RU" sz="2400" u="sng" dirty="0">
                <a:latin typeface="Georgia" pitchFamily="18" charset="0"/>
              </a:rPr>
              <a:t>Применение Теоремы Остроградского-Гаусса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896" y="3645024"/>
            <a:ext cx="192405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3810000" y="2697421"/>
                <a:ext cx="6246440" cy="1169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𝑞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&gt;0</m:t>
                      </m:r>
                    </m:oMath>
                  </m:oMathPara>
                </a14:m>
                <a:endParaRPr lang="en-US" dirty="0"/>
              </a:p>
              <a:p>
                <a:r>
                  <a:rPr lang="ru-RU" dirty="0"/>
                  <a:t>Для этой (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/>
                        <a:ea typeface="Cambria Math"/>
                      </a:rPr>
                      <m:t>←</m:t>
                    </m:r>
                  </m:oMath>
                </a14:m>
                <a:r>
                  <a:rPr lang="ru-RU" dirty="0"/>
                  <a:t>)ситуации </a:t>
                </a:r>
                <a14:m>
                  <m:oMath xmlns:m="http://schemas.openxmlformats.org/officeDocument/2006/math">
                    <m:r>
                      <a:rPr lang="ru-RU" b="1" i="1">
                        <a:latin typeface="Cambria Math"/>
                      </a:rPr>
                      <m:t>Ф=</m:t>
                    </m:r>
                    <m:nary>
                      <m:naryPr>
                        <m:chr m:val="∮"/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latin typeface="Cambria Math"/>
                          </a:rPr>
                          <m:t>𝑺</m:t>
                        </m:r>
                      </m:sub>
                      <m:sup/>
                      <m:e>
                        <m:r>
                          <a:rPr lang="en-US" b="1" i="1">
                            <a:latin typeface="Cambria Math"/>
                          </a:rPr>
                          <m:t>𝑬</m:t>
                        </m:r>
                        <m:r>
                          <a:rPr lang="en-US" i="1">
                            <a:latin typeface="Cambria Math"/>
                          </a:rPr>
                          <m:t>𝑑</m:t>
                        </m:r>
                        <m:r>
                          <a:rPr lang="en-US" b="1" i="1">
                            <a:latin typeface="Cambria Math"/>
                          </a:rPr>
                          <m:t>𝑺</m:t>
                        </m:r>
                      </m:e>
                    </m:nary>
                    <m:r>
                      <a:rPr lang="ru-RU" b="1" i="1">
                        <a:latin typeface="Cambria Math"/>
                      </a:rPr>
                      <m:t> </m:t>
                    </m:r>
                    <m:r>
                      <a:rPr lang="ru-RU" b="1" i="1">
                        <a:latin typeface="Cambria Math"/>
                        <a:ea typeface="Cambria Math"/>
                      </a:rPr>
                      <m:t>&lt;</m:t>
                    </m:r>
                    <m:r>
                      <a:rPr lang="ru-RU" i="1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endParaRPr lang="ru-RU" dirty="0"/>
              </a:p>
              <a:p>
                <a:r>
                  <a:rPr lang="ru-RU" dirty="0"/>
                  <a:t>Однако </a:t>
                </a:r>
                <a14:m>
                  <m:oMath xmlns:m="http://schemas.openxmlformats.org/officeDocument/2006/math">
                    <m:nary>
                      <m:naryPr>
                        <m:chr m:val="∮"/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latin typeface="Cambria Math"/>
                          </a:rPr>
                          <m:t>𝑺</m:t>
                        </m:r>
                      </m:sub>
                      <m:sup/>
                      <m:e>
                        <m:r>
                          <a:rPr lang="en-US" b="1" i="1">
                            <a:latin typeface="Cambria Math"/>
                          </a:rPr>
                          <m:t>𝑬</m:t>
                        </m:r>
                        <m:r>
                          <a:rPr lang="en-US" i="1">
                            <a:latin typeface="Cambria Math"/>
                          </a:rPr>
                          <m:t>𝑑</m:t>
                        </m:r>
                        <m:r>
                          <a:rPr lang="en-US" b="1" i="1">
                            <a:latin typeface="Cambria Math"/>
                          </a:rPr>
                          <m:t>𝑺</m:t>
                        </m:r>
                      </m:e>
                    </m:nary>
                    <m:r>
                      <a:rPr lang="ru-RU" b="1" i="1">
                        <a:latin typeface="Cambria Math"/>
                      </a:rPr>
                      <m:t>=</m:t>
                    </m:r>
                    <m:r>
                      <a:rPr lang="ru-RU" i="1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697421"/>
                <a:ext cx="6246440" cy="1169936"/>
              </a:xfrm>
              <a:prstGeom prst="rect">
                <a:avLst/>
              </a:prstGeom>
              <a:blipFill>
                <a:blip r:embed="rId3"/>
                <a:stretch>
                  <a:fillRect l="-780" t="-16667" b="-671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2689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85185E-6 L -0.34931 -0.1671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65" y="-8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981200" y="2020824"/>
            <a:ext cx="8229600" cy="400064"/>
          </a:xfrm>
        </p:spPr>
        <p:txBody>
          <a:bodyPr/>
          <a:lstStyle/>
          <a:p>
            <a:r>
              <a:rPr lang="ru-RU" dirty="0"/>
              <a:t>Поле равномерно заряженной плоскости.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>
                <a:latin typeface="Georgia" pitchFamily="18" charset="0"/>
              </a:rPr>
              <a:t>Применение Теоремы Остроградского-Гаусса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4799857" y="2423848"/>
                <a:ext cx="4761881" cy="37433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i="1">
                          <a:latin typeface="Cambria Math"/>
                          <a:ea typeface="Cambria Math"/>
                        </a:rPr>
                        <m:t>𝜎</m:t>
                      </m:r>
                      <m:r>
                        <a:rPr lang="ru-RU" i="1">
                          <a:latin typeface="Cambria Math"/>
                          <a:ea typeface="Cambria Math"/>
                        </a:rPr>
                        <m:t>&gt;0</m:t>
                      </m:r>
                    </m:oMath>
                  </m:oMathPara>
                </a14:m>
                <a:endParaRPr lang="ru-RU" dirty="0">
                  <a:ea typeface="Cambria Math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b="1" i="1">
                          <a:latin typeface="Cambria Math"/>
                        </a:rPr>
                        <m:t>Ф=</m:t>
                      </m:r>
                      <m:nary>
                        <m:naryPr>
                          <m:chr m:val="∮"/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1" i="1">
                              <a:latin typeface="Cambria Math"/>
                            </a:rPr>
                            <m:t>𝑺</m:t>
                          </m:r>
                        </m:sub>
                        <m:sup/>
                        <m:e>
                          <m:r>
                            <a:rPr lang="en-US" b="1" i="1">
                              <a:latin typeface="Cambria Math"/>
                            </a:rPr>
                            <m:t>𝑬</m:t>
                          </m:r>
                          <m:r>
                            <a:rPr lang="en-US" i="1">
                              <a:latin typeface="Cambria Math"/>
                            </a:rPr>
                            <m:t>𝑑</m:t>
                          </m:r>
                          <m:r>
                            <a:rPr lang="en-US" b="1" i="1">
                              <a:latin typeface="Cambria Math"/>
                            </a:rPr>
                            <m:t>𝑺</m:t>
                          </m:r>
                        </m:e>
                      </m:nary>
                      <m:r>
                        <a:rPr lang="ru-RU" b="1" i="1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eqArr>
                            <m:eqArrPr>
                              <m:ctrlPr>
                                <a:rPr lang="ru-RU" b="1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brk m:alnAt="23"/>
                                </m:rPr>
                                <a:rPr lang="ru-RU" b="1" i="1">
                                  <a:latin typeface="Cambria Math"/>
                                </a:rPr>
                                <m:t>б</m:t>
                              </m:r>
                              <m:r>
                                <a:rPr lang="ru-RU" b="1" i="1">
                                  <a:latin typeface="Cambria Math"/>
                                </a:rPr>
                                <m:t>ок.</m:t>
                              </m:r>
                            </m:e>
                            <m:e>
                              <m:r>
                                <a:rPr lang="ru-RU" b="1" i="1">
                                  <a:latin typeface="Cambria Math"/>
                                </a:rPr>
                                <m:t>пов.</m:t>
                              </m:r>
                            </m:e>
                          </m:eqArr>
                        </m:sub>
                        <m:sup/>
                        <m:e>
                          <m:r>
                            <a:rPr lang="en-US" b="1" i="1">
                              <a:latin typeface="Cambria Math"/>
                            </a:rPr>
                            <m:t>𝑬</m:t>
                          </m:r>
                          <m:r>
                            <a:rPr lang="en-US" i="1">
                              <a:latin typeface="Cambria Math"/>
                            </a:rPr>
                            <m:t>𝑑</m:t>
                          </m:r>
                          <m:r>
                            <a:rPr lang="en-US" b="1" i="1">
                              <a:latin typeface="Cambria Math"/>
                            </a:rPr>
                            <m:t>𝑺</m:t>
                          </m:r>
                        </m:e>
                      </m:nary>
                      <m:r>
                        <a:rPr lang="ru-RU" b="1" i="1">
                          <a:latin typeface="Cambria Math"/>
                        </a:rPr>
                        <m:t>+</m:t>
                      </m:r>
                      <m:nary>
                        <m:nary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ru-RU" b="1" i="1">
                              <a:latin typeface="Cambria Math"/>
                            </a:rPr>
                            <m:t>т</m:t>
                          </m:r>
                          <m:r>
                            <a:rPr lang="ru-RU" b="1" i="1">
                              <a:latin typeface="Cambria Math"/>
                            </a:rPr>
                            <m:t>ор.</m:t>
                          </m:r>
                        </m:sub>
                        <m:sup/>
                        <m:e>
                          <m:r>
                            <a:rPr lang="en-US" b="1" i="1">
                              <a:latin typeface="Cambria Math"/>
                            </a:rPr>
                            <m:t>𝑬</m:t>
                          </m:r>
                          <m:r>
                            <a:rPr lang="en-US" i="1">
                              <a:latin typeface="Cambria Math"/>
                            </a:rPr>
                            <m:t>𝑑</m:t>
                          </m:r>
                          <m:r>
                            <a:rPr lang="en-US" b="1" i="1">
                              <a:latin typeface="Cambria Math"/>
                            </a:rPr>
                            <m:t>𝑺</m:t>
                          </m:r>
                        </m:e>
                      </m:nary>
                      <m:r>
                        <a:rPr lang="ru-RU" b="1" i="1">
                          <a:latin typeface="Cambria Math"/>
                        </a:rPr>
                        <m:t>+</m:t>
                      </m:r>
                      <m:nary>
                        <m:nary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ru-RU" b="1" i="1">
                              <a:latin typeface="Cambria Math"/>
                            </a:rPr>
                            <m:t>т</m:t>
                          </m:r>
                          <m:r>
                            <a:rPr lang="ru-RU" b="1" i="1">
                              <a:latin typeface="Cambria Math"/>
                            </a:rPr>
                            <m:t>ор</m:t>
                          </m:r>
                        </m:sub>
                        <m:sup/>
                        <m:e>
                          <m:r>
                            <a:rPr lang="en-US" b="1" i="1">
                              <a:latin typeface="Cambria Math"/>
                            </a:rPr>
                            <m:t>𝑬</m:t>
                          </m:r>
                          <m:r>
                            <a:rPr lang="en-US" i="1">
                              <a:latin typeface="Cambria Math"/>
                            </a:rPr>
                            <m:t>𝑑</m:t>
                          </m:r>
                          <m:r>
                            <a:rPr lang="en-US" b="1" i="1">
                              <a:latin typeface="Cambria Math"/>
                            </a:rPr>
                            <m:t>𝑺</m:t>
                          </m:r>
                        </m:e>
                      </m:nary>
                    </m:oMath>
                  </m:oMathPara>
                </a14:m>
                <a:endParaRPr lang="ru-RU" b="1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b="1" i="1">
                          <a:latin typeface="Cambria Math"/>
                        </a:rPr>
                        <m:t>Ф=</m:t>
                      </m:r>
                      <m:r>
                        <a:rPr lang="en-US" i="1">
                          <a:latin typeface="Cambria Math"/>
                        </a:rPr>
                        <m:t>2</m:t>
                      </m:r>
                      <m:r>
                        <a:rPr lang="en-US" i="1">
                          <a:latin typeface="Cambria Math"/>
                        </a:rPr>
                        <m:t>𝐸𝑆</m:t>
                      </m:r>
                      <m:r>
                        <a:rPr lang="en-US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𝑞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𝜎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𝑆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𝐸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𝜎</m:t>
                        </m:r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2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𝜀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>
                    <a:ea typeface="Cambria Math"/>
                  </a:rPr>
                  <a:t> </a:t>
                </a:r>
                <a:r>
                  <a:rPr lang="ru-RU" dirty="0">
                    <a:ea typeface="Cambria Math"/>
                  </a:rPr>
                  <a:t>или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𝜎</m:t>
                        </m:r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2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𝜀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endParaRPr lang="en-US" dirty="0">
                  <a:ea typeface="Cambria Math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ru-RU" dirty="0">
                    <a:ea typeface="Cambria Math"/>
                  </a:rPr>
                  <a:t>Если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𝜎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&gt;0</m:t>
                    </m:r>
                  </m:oMath>
                </a14:m>
                <a:r>
                  <a:rPr lang="ru-RU" dirty="0">
                    <a:ea typeface="Cambria Math"/>
                  </a:rPr>
                  <a:t> то</a:t>
                </a:r>
                <a:r>
                  <a:rPr lang="en-US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&gt;</m:t>
                    </m:r>
                    <m:r>
                      <a:rPr lang="ru-RU" i="1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endParaRPr lang="en-US" dirty="0">
                  <a:ea typeface="Cambria Math"/>
                </a:endParaRPr>
              </a:p>
              <a:p>
                <a:r>
                  <a:rPr lang="ru-RU" dirty="0">
                    <a:ea typeface="Cambria Math"/>
                  </a:rPr>
                  <a:t>Если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𝜎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&lt;0</m:t>
                    </m:r>
                  </m:oMath>
                </a14:m>
                <a:r>
                  <a:rPr lang="ru-RU" dirty="0">
                    <a:ea typeface="Cambria Math"/>
                  </a:rPr>
                  <a:t> то</a:t>
                </a:r>
                <a:r>
                  <a:rPr lang="en-US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&lt;</m:t>
                    </m:r>
                    <m:r>
                      <a:rPr lang="ru-RU" i="1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endParaRPr lang="ru-RU" dirty="0">
                  <a:ea typeface="Cambria Math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9857" y="2423848"/>
                <a:ext cx="4761881" cy="3743397"/>
              </a:xfrm>
              <a:prstGeom prst="rect">
                <a:avLst/>
              </a:prstGeom>
              <a:blipFill>
                <a:blip r:embed="rId2"/>
                <a:stretch>
                  <a:fillRect l="-1023" b="-16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790" y="3294336"/>
            <a:ext cx="2828925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Прямая со стрелкой 5"/>
          <p:cNvCxnSpPr/>
          <p:nvPr/>
        </p:nvCxnSpPr>
        <p:spPr>
          <a:xfrm flipV="1">
            <a:off x="6379610" y="3294335"/>
            <a:ext cx="936104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0564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48148E-6 L -0.25729 -0.1460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65" y="-7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359696" y="1988840"/>
            <a:ext cx="5400600" cy="400064"/>
          </a:xfrm>
        </p:spPr>
        <p:txBody>
          <a:bodyPr/>
          <a:lstStyle/>
          <a:p>
            <a:r>
              <a:rPr lang="ru-RU" dirty="0"/>
              <a:t>Поле двух параллельных плоскостей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>
                <a:latin typeface="Georgia" pitchFamily="18" charset="0"/>
              </a:rPr>
              <a:t>Применение Теоремы Остроградского-Гаусса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6096001" y="2636913"/>
                <a:ext cx="1641027" cy="11313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𝐸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𝜎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𝜎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𝐸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𝜎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1" y="2636913"/>
                <a:ext cx="1641027" cy="113133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325" y="2319339"/>
            <a:ext cx="2419350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663" y="2848354"/>
            <a:ext cx="64770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401" y="2848353"/>
            <a:ext cx="64770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401" y="3328988"/>
            <a:ext cx="64770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794" y="3328989"/>
            <a:ext cx="64770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0220" y="2819777"/>
            <a:ext cx="6762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089" y="3314700"/>
            <a:ext cx="6762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401" y="2360567"/>
            <a:ext cx="172290" cy="19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664" y="2360568"/>
            <a:ext cx="172291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4319" y="3972816"/>
            <a:ext cx="5524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649" y="4043196"/>
            <a:ext cx="371475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817" y="4043196"/>
            <a:ext cx="371475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744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58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60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62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6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66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68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70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72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74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2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6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991544" y="1844824"/>
            <a:ext cx="8229600" cy="648072"/>
          </a:xfrm>
        </p:spPr>
        <p:txBody>
          <a:bodyPr/>
          <a:lstStyle/>
          <a:p>
            <a:r>
              <a:rPr lang="ru-RU" dirty="0">
                <a:latin typeface="Georgia" pitchFamily="18" charset="0"/>
              </a:rPr>
              <a:t>Поле бесконечного круглого цилиндра.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>
                <a:latin typeface="Georgia" pitchFamily="18" charset="0"/>
              </a:rPr>
              <a:t>Применение Теоремы Остроградского-Гаусса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6071173" y="2348881"/>
                <a:ext cx="2203552" cy="10351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𝑟</m:t>
                          </m:r>
                        </m:sub>
                      </m:sSub>
                      <m:r>
                        <a:rPr lang="ru-RU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𝑟h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en-US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dirty="0">
                              <a:latin typeface="Symbol" pitchFamily="18" charset="2"/>
                            </a:rPr>
                            <m:t>l</m:t>
                          </m:r>
                          <m:r>
                            <a:rPr lang="en-US" i="1" dirty="0">
                              <a:latin typeface="Cambria Math"/>
                            </a:rPr>
                            <m:t>h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𝑟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dirty="0">
                              <a:latin typeface="Symbol" pitchFamily="18" charset="2"/>
                            </a:rPr>
                            <m:t>l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𝑟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𝑟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&gt;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1173" y="2348881"/>
                <a:ext cx="2203552" cy="1035155"/>
              </a:xfrm>
              <a:prstGeom prst="rect">
                <a:avLst/>
              </a:prstGeom>
              <a:blipFill>
                <a:blip r:embed="rId2"/>
                <a:stretch>
                  <a:fillRect t="-51765" r="-21607" b="-258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075" y="2996952"/>
            <a:ext cx="2476500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999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6 L -0.30712 -0.08865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65" y="-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123</Words>
  <Application>Microsoft Office PowerPoint</Application>
  <PresentationFormat>Широкоэкранный</PresentationFormat>
  <Paragraphs>22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Cambria Math</vt:lpstr>
      <vt:lpstr>Constantia</vt:lpstr>
      <vt:lpstr>Garamond</vt:lpstr>
      <vt:lpstr>Georgia</vt:lpstr>
      <vt:lpstr>Symbol</vt:lpstr>
      <vt:lpstr>BlackTie</vt:lpstr>
      <vt:lpstr>Лекция №5</vt:lpstr>
      <vt:lpstr>Применение Теоремы Остроградского-Гаусса</vt:lpstr>
      <vt:lpstr>Применение Теоремы Остроградского-Гаусса</vt:lpstr>
      <vt:lpstr>Применение Теоремы Остроградского-Гаусса</vt:lpstr>
      <vt:lpstr>Применение Теоремы Остроградского-Гаусса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№4</dc:title>
  <dc:creator>Ilya</dc:creator>
  <cp:lastModifiedBy>Ilya</cp:lastModifiedBy>
  <cp:revision>2</cp:revision>
  <dcterms:created xsi:type="dcterms:W3CDTF">2023-06-27T05:50:10Z</dcterms:created>
  <dcterms:modified xsi:type="dcterms:W3CDTF">2023-06-27T05:55:13Z</dcterms:modified>
</cp:coreProperties>
</file>