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64" r:id="rId3"/>
    <p:sldId id="267" r:id="rId4"/>
    <p:sldId id="268" r:id="rId5"/>
    <p:sldId id="270" r:id="rId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9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29337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cxnSp>
        <p:nvCxnSpPr>
          <p:cNvPr id="18" name="Straight Connector 17"/>
          <p:cNvCxnSpPr/>
          <p:nvPr/>
        </p:nvCxnSpPr>
        <p:spPr>
          <a:xfrm>
            <a:off x="0" y="2925286"/>
            <a:ext cx="12192000" cy="1588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3352800" y="2362200"/>
            <a:ext cx="5486400" cy="1127760"/>
          </a:xfrm>
          <a:prstGeom prst="rect">
            <a:avLst/>
          </a:prstGeom>
          <a:solidFill>
            <a:schemeClr val="tx1"/>
          </a:solidFill>
          <a:ln w="76200" cmpd="thinThick">
            <a:solidFill>
              <a:schemeClr val="tx1"/>
            </a:solidFill>
            <a:miter lim="800000"/>
          </a:ln>
        </p:spPr>
        <p:txBody>
          <a:bodyPr vert="horz" lIns="91440" tIns="45720" rIns="91440" bIns="45720" rtlCol="0" anchor="ctr" anchorCtr="0">
            <a:normAutofit/>
          </a:bodyPr>
          <a:lstStyle/>
          <a:p>
            <a:pPr algn="ctr" defTabSz="914400" rtl="0" eaLnBrk="1" latinLnBrk="0" hangingPunct="1">
              <a:spcBef>
                <a:spcPts val="400"/>
              </a:spcBef>
              <a:buNone/>
            </a:pPr>
            <a:endParaRPr lang="en-US" sz="1800" b="1" kern="1200" cap="all" spc="0" baseline="0">
              <a:solidFill>
                <a:schemeClr val="bg1"/>
              </a:solidFill>
              <a:latin typeface="+mj-lt"/>
              <a:ea typeface="+mj-ea"/>
              <a:cs typeface="Tunga" pitchFamily="2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420534" y="3045461"/>
            <a:ext cx="5350933" cy="428625"/>
          </a:xfrm>
        </p:spPr>
        <p:txBody>
          <a:bodyPr tIns="0" anchor="t">
            <a:noAutofit/>
          </a:bodyPr>
          <a:lstStyle>
            <a:lvl1pPr marL="0" indent="0" algn="ctr">
              <a:buNone/>
              <a:defRPr sz="1600" b="0" i="0" cap="none" spc="0" baseline="0">
                <a:solidFill>
                  <a:schemeClr val="bg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420534" y="2397760"/>
            <a:ext cx="5350933" cy="599440"/>
          </a:xfrm>
          <a:noFill/>
          <a:ln>
            <a:noFill/>
          </a:ln>
        </p:spPr>
        <p:txBody>
          <a:bodyPr bIns="0" anchor="b"/>
          <a:lstStyle>
            <a:lvl1pPr>
              <a:defRPr>
                <a:effectLst>
                  <a:glow rad="88900">
                    <a:schemeClr val="tx1">
                      <a:alpha val="60000"/>
                    </a:schemeClr>
                  </a:glow>
                </a:effectLst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10"/>
          </p:nvPr>
        </p:nvSpPr>
        <p:spPr bwMode="black"/>
        <p:txBody>
          <a:bodyPr/>
          <a:lstStyle/>
          <a:p>
            <a:fld id="{D44A4AF6-2A44-4581-A859-689622AA689F}" type="datetimeFigureOut">
              <a:rPr lang="ru-RU" smtClean="0"/>
              <a:t>27.06.2023</a:t>
            </a:fld>
            <a:endParaRPr lang="ru-RU"/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9EEC6DA-248E-4A96-9314-0FFCF323CA15}" type="slidenum">
              <a:rPr lang="ru-RU" smtClean="0"/>
              <a:t>‹#›</a:t>
            </a:fld>
            <a:endParaRPr lang="ru-RU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95218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4A4AF6-2A44-4581-A859-689622AA689F}" type="datetimeFigureOut">
              <a:rPr lang="ru-RU" smtClean="0"/>
              <a:t>27.06.2023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EC6DA-248E-4A96-9314-0FFCF323CA1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946771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/>
          <p:cNvCxnSpPr/>
          <p:nvPr/>
        </p:nvCxnSpPr>
        <p:spPr>
          <a:xfrm rot="5400000">
            <a:off x="6832600" y="3428736"/>
            <a:ext cx="6858000" cy="2117"/>
          </a:xfrm>
          <a:prstGeom prst="line">
            <a:avLst/>
          </a:prstGeom>
          <a:ln w="127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 bwMode="hidden">
          <a:xfrm>
            <a:off x="0" y="1"/>
            <a:ext cx="102616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914401"/>
            <a:ext cx="8839200" cy="502920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4A4AF6-2A44-4581-A859-689622AA689F}" type="datetimeFigureOut">
              <a:rPr lang="ru-RU" smtClean="0"/>
              <a:t>27.06.2023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EC6DA-248E-4A96-9314-0FFCF323CA15}" type="slidenum">
              <a:rPr lang="ru-RU" smtClean="0"/>
              <a:t>‹#›</a:t>
            </a:fld>
            <a:endParaRPr lang="ru-RU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652000" y="914401"/>
            <a:ext cx="1235973" cy="50292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20763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Content Placeholder 30"/>
          <p:cNvSpPr>
            <a:spLocks noGrp="1"/>
          </p:cNvSpPr>
          <p:nvPr>
            <p:ph sz="quarter" idx="13"/>
          </p:nvPr>
        </p:nvSpPr>
        <p:spPr>
          <a:xfrm>
            <a:off x="609600" y="2020824"/>
            <a:ext cx="10972800" cy="4075176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D44A4AF6-2A44-4581-A859-689622AA689F}" type="datetimeFigureOut">
              <a:rPr lang="ru-RU" smtClean="0"/>
              <a:t>27.06.2023</a:t>
            </a:fld>
            <a:endParaRPr lang="ru-RU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9EEC6DA-248E-4A96-9314-0FFCF323CA15}" type="slidenum">
              <a:rPr lang="ru-RU" smtClean="0"/>
              <a:t>‹#›</a:t>
            </a:fld>
            <a:endParaRPr lang="ru-RU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180030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922776"/>
            <a:ext cx="12192000" cy="293522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cxnSp>
        <p:nvCxnSpPr>
          <p:cNvPr id="11" name="Straight Connector 10"/>
          <p:cNvCxnSpPr/>
          <p:nvPr/>
        </p:nvCxnSpPr>
        <p:spPr>
          <a:xfrm>
            <a:off x="0" y="3921760"/>
            <a:ext cx="12192000" cy="1588"/>
          </a:xfrm>
          <a:prstGeom prst="line">
            <a:avLst/>
          </a:prstGeom>
          <a:ln w="127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/>
        </p:nvSpPr>
        <p:spPr>
          <a:xfrm>
            <a:off x="3352800" y="3368040"/>
            <a:ext cx="5486400" cy="1127760"/>
          </a:xfrm>
          <a:prstGeom prst="rect">
            <a:avLst/>
          </a:prstGeom>
          <a:solidFill>
            <a:schemeClr val="tx1"/>
          </a:solidFill>
          <a:ln w="76200" cmpd="thinThick">
            <a:solidFill>
              <a:schemeClr val="tx1"/>
            </a:solidFill>
            <a:miter lim="800000"/>
          </a:ln>
        </p:spPr>
        <p:txBody>
          <a:bodyPr vert="horz" lIns="91440" tIns="45720" rIns="91440" bIns="45720" rtlCol="0" anchor="ctr" anchorCtr="0">
            <a:normAutofit/>
          </a:bodyPr>
          <a:lstStyle/>
          <a:p>
            <a:pPr algn="ctr" defTabSz="914400" rtl="0" eaLnBrk="1" latinLnBrk="0" hangingPunct="1">
              <a:spcBef>
                <a:spcPts val="400"/>
              </a:spcBef>
              <a:buNone/>
            </a:pPr>
            <a:endParaRPr lang="en-US" sz="1800" b="1" kern="1200" cap="all" spc="0" baseline="0">
              <a:solidFill>
                <a:schemeClr val="bg1"/>
              </a:solidFill>
              <a:latin typeface="+mj-lt"/>
              <a:ea typeface="+mj-ea"/>
              <a:cs typeface="Tunga" pitchFamily="2"/>
            </a:endParaRPr>
          </a:p>
        </p:txBody>
      </p:sp>
      <p:sp>
        <p:nvSpPr>
          <p:cNvPr id="9" name="Title Placeholder 1"/>
          <p:cNvSpPr>
            <a:spLocks noGrp="1"/>
          </p:cNvSpPr>
          <p:nvPr>
            <p:ph type="title"/>
          </p:nvPr>
        </p:nvSpPr>
        <p:spPr bwMode="black">
          <a:xfrm>
            <a:off x="3372070" y="3367247"/>
            <a:ext cx="5447863" cy="706821"/>
          </a:xfrm>
          <a:prstGeom prst="rect">
            <a:avLst/>
          </a:prstGeom>
          <a:noFill/>
          <a:ln w="98425" cmpd="thinThick">
            <a:noFill/>
            <a:miter lim="800000"/>
          </a:ln>
        </p:spPr>
        <p:txBody>
          <a:bodyPr vert="horz" lIns="91440" tIns="45720" rIns="91440" bIns="0" rtlCol="0" anchor="b" anchorCtr="0">
            <a:normAutofit/>
          </a:bodyPr>
          <a:lstStyle>
            <a:lvl1pPr>
              <a:defRPr kumimoji="0" lang="en-US" sz="1800" b="1" i="0" u="none" strike="noStrike" kern="1200" cap="all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Tunga" pitchFamily="2"/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0" name="Subtitle 2"/>
          <p:cNvSpPr>
            <a:spLocks noGrp="1"/>
          </p:cNvSpPr>
          <p:nvPr>
            <p:ph type="subTitle" idx="1"/>
          </p:nvPr>
        </p:nvSpPr>
        <p:spPr bwMode="black">
          <a:xfrm>
            <a:off x="3358057" y="4084577"/>
            <a:ext cx="5475889" cy="397094"/>
          </a:xfrm>
        </p:spPr>
        <p:txBody>
          <a:bodyPr tIns="0" anchor="t" anchorCtr="0">
            <a:normAutofit/>
          </a:bodyPr>
          <a:lstStyle>
            <a:lvl1pPr marL="0" indent="0" algn="ctr">
              <a:buNone/>
              <a:def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Tahoma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4A4AF6-2A44-4581-A859-689622AA689F}" type="datetimeFigureOut">
              <a:rPr lang="ru-RU" smtClean="0"/>
              <a:t>27.06.2023</a:t>
            </a:fld>
            <a:endParaRPr lang="ru-RU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9EEC6DA-248E-4A96-9314-0FFCF323CA15}" type="slidenum">
              <a:rPr lang="ru-RU" smtClean="0"/>
              <a:t>‹#›</a:t>
            </a:fld>
            <a:endParaRPr lang="ru-RU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75072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ontent Placeholder 30"/>
          <p:cNvSpPr>
            <a:spLocks noGrp="1"/>
          </p:cNvSpPr>
          <p:nvPr>
            <p:ph sz="quarter" idx="13"/>
          </p:nvPr>
        </p:nvSpPr>
        <p:spPr>
          <a:xfrm>
            <a:off x="609601" y="2020824"/>
            <a:ext cx="5364480" cy="400507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15" name="Content Placeholder 30"/>
          <p:cNvSpPr>
            <a:spLocks noGrp="1"/>
          </p:cNvSpPr>
          <p:nvPr>
            <p:ph sz="quarter" idx="14"/>
          </p:nvPr>
        </p:nvSpPr>
        <p:spPr>
          <a:xfrm>
            <a:off x="6217920" y="2020824"/>
            <a:ext cx="5364480" cy="400507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fld id="{D44A4AF6-2A44-4581-A859-689622AA689F}" type="datetimeFigureOut">
              <a:rPr lang="ru-RU" smtClean="0"/>
              <a:t>27.06.2023</a:t>
            </a:fld>
            <a:endParaRPr lang="ru-RU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79EEC6DA-248E-4A96-9314-0FFCF323CA15}" type="slidenum">
              <a:rPr lang="ru-RU" smtClean="0"/>
              <a:t>‹#›</a:t>
            </a:fld>
            <a:endParaRPr lang="ru-RU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Title 1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2164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Content Placeholder 30"/>
          <p:cNvSpPr>
            <a:spLocks noGrp="1"/>
          </p:cNvSpPr>
          <p:nvPr>
            <p:ph sz="quarter" idx="13"/>
          </p:nvPr>
        </p:nvSpPr>
        <p:spPr>
          <a:xfrm>
            <a:off x="609601" y="2819400"/>
            <a:ext cx="5364480" cy="3209544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24" name="Content Placeholder 30"/>
          <p:cNvSpPr>
            <a:spLocks noGrp="1"/>
          </p:cNvSpPr>
          <p:nvPr>
            <p:ph sz="quarter" idx="14"/>
          </p:nvPr>
        </p:nvSpPr>
        <p:spPr>
          <a:xfrm>
            <a:off x="6217920" y="2816352"/>
            <a:ext cx="5364480" cy="3209544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020824"/>
            <a:ext cx="5364480" cy="704088"/>
          </a:xfrm>
          <a:noFill/>
          <a:ln w="98425" cmpd="thinThick">
            <a:noFill/>
            <a:miter lim="800000"/>
          </a:ln>
        </p:spPr>
        <p:txBody>
          <a:bodyPr vert="horz" lIns="91440" tIns="45720" rIns="91440" bIns="45720" rtlCol="0" anchor="ctr" anchorCtr="0">
            <a:normAutofit/>
          </a:bodyPr>
          <a:lstStyle>
            <a:lvl1pPr marL="0" indent="0" algn="ctr" defTabSz="914400" rtl="0" eaLnBrk="1" latinLnBrk="0" hangingPunct="1">
              <a:spcBef>
                <a:spcPts val="400"/>
              </a:spcBef>
              <a:buNone/>
              <a:defRPr lang="en-US" sz="1800" b="1" kern="1200" cap="none" spc="200" baseline="0" smtClean="0">
                <a:solidFill>
                  <a:schemeClr val="tx1"/>
                </a:solidFill>
                <a:latin typeface="+mj-lt"/>
                <a:ea typeface="+mj-ea"/>
                <a:cs typeface="Tunga" pitchFamily="2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5"/>
          </p:nvPr>
        </p:nvSpPr>
        <p:spPr>
          <a:xfrm>
            <a:off x="6217920" y="2020824"/>
            <a:ext cx="5364480" cy="704088"/>
          </a:xfrm>
          <a:noFill/>
          <a:ln w="98425" cmpd="thinThick">
            <a:noFill/>
            <a:miter lim="800000"/>
          </a:ln>
        </p:spPr>
        <p:txBody>
          <a:bodyPr vert="horz" lIns="91440" tIns="45720" rIns="91440" bIns="45720" rtlCol="0" anchor="ctr" anchorCtr="0">
            <a:normAutofit/>
          </a:bodyPr>
          <a:lstStyle>
            <a:lvl1pPr marL="0" indent="0" algn="ctr" defTabSz="914400" rtl="0" eaLnBrk="1" latinLnBrk="0" hangingPunct="1">
              <a:spcBef>
                <a:spcPts val="400"/>
              </a:spcBef>
              <a:buNone/>
              <a:defRPr lang="en-US" sz="1800" b="1" i="0" kern="1200" cap="none" spc="200" baseline="0" dirty="0" smtClean="0">
                <a:solidFill>
                  <a:schemeClr val="tx1"/>
                </a:solidFill>
                <a:latin typeface="+mj-lt"/>
                <a:ea typeface="+mj-ea"/>
                <a:cs typeface="Tunga" pitchFamily="2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ctr" defTabSz="914400" rtl="0" eaLnBrk="1" latinLnBrk="0" hangingPunct="1">
              <a:lnSpc>
                <a:spcPct val="11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FontTx/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D44A4AF6-2A44-4581-A859-689622AA689F}" type="datetimeFigureOut">
              <a:rPr lang="ru-RU" smtClean="0"/>
              <a:t>27.06.2023</a:t>
            </a:fld>
            <a:endParaRPr lang="ru-RU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79EEC6DA-248E-4A96-9314-0FFCF323CA15}" type="slidenum">
              <a:rPr lang="ru-RU" smtClean="0"/>
              <a:t>‹#›</a:t>
            </a:fld>
            <a:endParaRPr lang="ru-RU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8" name="Title 1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15805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4A4AF6-2A44-4581-A859-689622AA689F}" type="datetimeFigureOut">
              <a:rPr lang="ru-RU" smtClean="0"/>
              <a:t>27.06.2023</a:t>
            </a:fld>
            <a:endParaRPr lang="ru-RU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9EEC6DA-248E-4A96-9314-0FFCF323CA15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354260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4A4AF6-2A44-4581-A859-689622AA689F}" type="datetimeFigureOut">
              <a:rPr lang="ru-RU" smtClean="0"/>
              <a:t>27.06.2023</a:t>
            </a:fld>
            <a:endParaRPr lang="ru-RU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9EEC6DA-248E-4A96-9314-0FFCF323CA15}" type="slidenum">
              <a:rPr lang="ru-RU" smtClean="0"/>
              <a:t>‹#›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8826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ontent Placeholder 30"/>
          <p:cNvSpPr>
            <a:spLocks noGrp="1"/>
          </p:cNvSpPr>
          <p:nvPr>
            <p:ph sz="quarter" idx="14"/>
          </p:nvPr>
        </p:nvSpPr>
        <p:spPr>
          <a:xfrm>
            <a:off x="1981200" y="1914526"/>
            <a:ext cx="8229600" cy="351091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2"/>
          </p:nvPr>
        </p:nvSpPr>
        <p:spPr>
          <a:xfrm>
            <a:off x="2316480" y="5513832"/>
            <a:ext cx="7559040" cy="548640"/>
          </a:xfrm>
        </p:spPr>
        <p:txBody>
          <a:bodyPr vert="horz" lIns="91440" tIns="0" rIns="91440" bIns="45720" rtlCol="0" anchor="ctr">
            <a:normAutofit/>
          </a:bodyPr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accent1"/>
              </a:buClr>
              <a:buFont typeface="Arial" pitchFamily="34" charset="0"/>
              <a:buNone/>
              <a:defRPr lang="en-US" sz="1400" b="0" i="0" kern="1200" cap="none" spc="0" baseline="0" smtClean="0">
                <a:solidFill>
                  <a:schemeClr val="tx1"/>
                </a:solidFill>
                <a:latin typeface="+mn-lt"/>
                <a:ea typeface="+mn-ea"/>
                <a:cs typeface="Tahoma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fld id="{D44A4AF6-2A44-4581-A859-689622AA689F}" type="datetimeFigureOut">
              <a:rPr lang="ru-RU" smtClean="0"/>
              <a:t>27.06.2023</a:t>
            </a:fld>
            <a:endParaRPr lang="ru-RU"/>
          </a:p>
        </p:txBody>
      </p:sp>
      <p:sp>
        <p:nvSpPr>
          <p:cNvPr id="19" name="Slide Number Placeholder 18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79EEC6DA-248E-4A96-9314-0FFCF323CA15}" type="slidenum">
              <a:rPr lang="ru-RU" smtClean="0"/>
              <a:t>‹#›</a:t>
            </a:fld>
            <a:endParaRPr lang="ru-RU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205712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469612" y="2026918"/>
            <a:ext cx="7252776" cy="3263750"/>
          </a:xfrm>
          <a:solidFill>
            <a:schemeClr val="tx1"/>
          </a:solidFill>
          <a:ln w="69850" cmpd="dbl">
            <a:solidFill>
              <a:schemeClr val="tx1"/>
            </a:solidFill>
            <a:miter lim="800000"/>
          </a:ln>
        </p:spPr>
        <p:txBody>
          <a:bodyPr vert="horz" lIns="91440" tIns="45720" rIns="91440" bIns="45720" rtlCol="0" anchor="ctr" anchorCtr="0">
            <a:normAutofit/>
          </a:bodyPr>
          <a:lstStyle>
            <a:lvl1pPr marL="0" indent="0" algn="ctr" defTabSz="914400" rtl="0" eaLnBrk="1" latinLnBrk="0" hangingPunct="1">
              <a:spcBef>
                <a:spcPts val="400"/>
              </a:spcBef>
              <a:buNone/>
              <a:defRPr lang="en-US" sz="1800" b="0" kern="1200" cap="none" spc="0" baseline="0" dirty="0">
                <a:solidFill>
                  <a:schemeClr val="bg1"/>
                </a:solidFill>
                <a:latin typeface="+mj-lt"/>
                <a:ea typeface="+mj-ea"/>
                <a:cs typeface="Tunga" pitchFamily="2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5" name="Text Placeholder 24"/>
          <p:cNvSpPr>
            <a:spLocks noGrp="1"/>
          </p:cNvSpPr>
          <p:nvPr>
            <p:ph type="body" sz="quarter" idx="13"/>
          </p:nvPr>
        </p:nvSpPr>
        <p:spPr>
          <a:xfrm>
            <a:off x="2316480" y="5516880"/>
            <a:ext cx="7559040" cy="548640"/>
          </a:xfrm>
        </p:spPr>
        <p:txBody>
          <a:bodyPr vert="horz" lIns="91440" tIns="0" rIns="91440" bIns="0" rtlCol="0" anchor="ctr" anchorCtr="0">
            <a:normAutofit/>
          </a:bodyPr>
          <a:lstStyle>
            <a:lvl1pPr marL="0" indent="0">
              <a:spcBef>
                <a:spcPts val="0"/>
              </a:spcBef>
              <a:buNone/>
              <a:defRPr lang="en-US" sz="1400" b="0" i="0" kern="1200" cap="none" spc="30" baseline="0" smtClean="0">
                <a:solidFill>
                  <a:schemeClr val="tx2"/>
                </a:solidFill>
                <a:latin typeface="+mn-lt"/>
                <a:ea typeface="+mn-ea"/>
                <a:cs typeface="Tahoma" pitchFamily="34" charset="0"/>
              </a:defRPr>
            </a:lvl1pPr>
            <a:lvl2pPr marL="171450" indent="1588">
              <a:buNone/>
              <a:defRPr>
                <a:solidFill>
                  <a:schemeClr val="bg2"/>
                </a:solidFill>
              </a:defRPr>
            </a:lvl2pPr>
            <a:lvl3pPr marL="344488" indent="6350">
              <a:buNone/>
              <a:defRPr>
                <a:solidFill>
                  <a:schemeClr val="bg2"/>
                </a:solidFill>
              </a:defRPr>
            </a:lvl3pPr>
            <a:lvl4pPr marL="515938" indent="3175">
              <a:buNone/>
              <a:defRPr>
                <a:solidFill>
                  <a:schemeClr val="bg2"/>
                </a:solidFill>
              </a:defRPr>
            </a:lvl4pPr>
            <a:lvl5pPr marL="688975" indent="-1588">
              <a:buNone/>
              <a:defRPr>
                <a:solidFill>
                  <a:schemeClr val="bg2"/>
                </a:solidFill>
              </a:defRPr>
            </a:lvl5pPr>
          </a:lstStyle>
          <a:p>
            <a:pPr marL="0" lvl="0" indent="0" algn="ctr" defTabSz="914400" rtl="0" eaLnBrk="1" latinLnBrk="0" hangingPunct="1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352800" y="975360"/>
            <a:ext cx="5486400" cy="70104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4"/>
          </p:nvPr>
        </p:nvSpPr>
        <p:spPr>
          <a:xfrm>
            <a:off x="3975100" y="273180"/>
            <a:ext cx="4241800" cy="292100"/>
          </a:xfrm>
        </p:spPr>
        <p:txBody>
          <a:bodyPr/>
          <a:lstStyle/>
          <a:p>
            <a:fld id="{D44A4AF6-2A44-4581-A859-689622AA689F}" type="datetimeFigureOut">
              <a:rPr lang="ru-RU" smtClean="0"/>
              <a:t>27.06.2023</a:t>
            </a:fld>
            <a:endParaRPr lang="ru-RU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5"/>
          </p:nvPr>
        </p:nvSpPr>
        <p:spPr>
          <a:xfrm>
            <a:off x="5384800" y="6172200"/>
            <a:ext cx="1422400" cy="304800"/>
          </a:xfrm>
        </p:spPr>
        <p:txBody>
          <a:bodyPr/>
          <a:lstStyle/>
          <a:p>
            <a:fld id="{79EEC6DA-248E-4A96-9314-0FFCF323CA15}" type="slidenum">
              <a:rPr lang="ru-RU" smtClean="0"/>
              <a:t>‹#›</a:t>
            </a:fld>
            <a:endParaRPr lang="ru-RU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6"/>
          </p:nvPr>
        </p:nvSpPr>
        <p:spPr>
          <a:xfrm>
            <a:off x="1930400" y="6486525"/>
            <a:ext cx="8331200" cy="292100"/>
          </a:xfrm>
        </p:spPr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243754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 bwMode="hidden">
          <a:xfrm>
            <a:off x="0" y="1335974"/>
            <a:ext cx="12192000" cy="552202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2019301"/>
            <a:ext cx="10972800" cy="41173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975100" y="273180"/>
            <a:ext cx="4241800" cy="2921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>
              <a:defRPr sz="1200" b="0" cap="all" spc="300" baseline="0">
                <a:solidFill>
                  <a:schemeClr val="tx1"/>
                </a:solidFill>
              </a:defRPr>
            </a:lvl1pPr>
          </a:lstStyle>
          <a:p>
            <a:fld id="{D44A4AF6-2A44-4581-A859-689622AA689F}" type="datetimeFigureOut">
              <a:rPr lang="ru-RU" smtClean="0"/>
              <a:t>27.06.2023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0400" y="6486525"/>
            <a:ext cx="8331200" cy="2921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100" b="0" cap="all" spc="300" baseline="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84800" y="6172200"/>
            <a:ext cx="1422400" cy="304800"/>
          </a:xfrm>
          <a:prstGeom prst="rect">
            <a:avLst/>
          </a:prstGeom>
          <a:ln>
            <a:noFill/>
          </a:ln>
        </p:spPr>
        <p:txBody>
          <a:bodyPr vert="horz" lIns="0" tIns="0" rIns="0" bIns="0" rtlCol="0" anchor="ctr">
            <a:normAutofit/>
          </a:bodyPr>
          <a:lstStyle>
            <a:lvl1pPr algn="ctr">
              <a:defRPr sz="1200" b="1">
                <a:solidFill>
                  <a:schemeClr val="tx1"/>
                </a:solidFill>
              </a:defRPr>
            </a:lvl1pPr>
          </a:lstStyle>
          <a:p>
            <a:fld id="{79EEC6DA-248E-4A96-9314-0FFCF323CA15}" type="slidenum">
              <a:rPr lang="ru-RU" smtClean="0"/>
              <a:t>‹#›</a:t>
            </a:fld>
            <a:endParaRPr lang="ru-RU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1331436"/>
            <a:ext cx="12192000" cy="1588"/>
          </a:xfrm>
          <a:prstGeom prst="line">
            <a:avLst/>
          </a:prstGeom>
          <a:ln w="12700">
            <a:solidFill>
              <a:schemeClr val="tx2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352800" y="975360"/>
            <a:ext cx="5486400" cy="701040"/>
          </a:xfrm>
          <a:prstGeom prst="rect">
            <a:avLst/>
          </a:prstGeom>
          <a:solidFill>
            <a:schemeClr val="tx1"/>
          </a:solidFill>
          <a:ln w="76200" cmpd="thinThick">
            <a:solidFill>
              <a:schemeClr val="tx1"/>
            </a:solidFill>
            <a:miter lim="800000"/>
          </a:ln>
        </p:spPr>
        <p:txBody>
          <a:bodyPr vert="horz" lIns="91440" tIns="45720" rIns="91440" bIns="45720" rtlCol="0" anchor="ctr" anchorCtr="0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919053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ts val="400"/>
        </a:spcBef>
        <a:buNone/>
        <a:defRPr sz="1800" b="1" kern="1200" cap="all" spc="0" baseline="0">
          <a:solidFill>
            <a:schemeClr val="bg1">
              <a:lumMod val="75000"/>
              <a:lumOff val="25000"/>
            </a:schemeClr>
          </a:solidFill>
          <a:effectLst/>
          <a:latin typeface="+mj-lt"/>
          <a:ea typeface="+mj-ea"/>
          <a:cs typeface="Tunga" pitchFamily="2"/>
        </a:defRPr>
      </a:lvl1pPr>
    </p:titleStyle>
    <p:bodyStyle>
      <a:lvl1pPr marL="0" indent="0" algn="ctr" defTabSz="914400" rtl="0" eaLnBrk="1" latinLnBrk="0" hangingPunct="1">
        <a:lnSpc>
          <a:spcPct val="100000"/>
        </a:lnSpc>
        <a:spcBef>
          <a:spcPts val="600"/>
        </a:spcBef>
        <a:spcAft>
          <a:spcPts val="0"/>
        </a:spcAft>
        <a:buClr>
          <a:schemeClr val="accent1"/>
        </a:buClr>
        <a:buFontTx/>
        <a:buNone/>
        <a:defRPr sz="2000" b="0" i="0" kern="1200" cap="none" spc="30" baseline="0">
          <a:solidFill>
            <a:schemeClr val="tx1"/>
          </a:solidFill>
          <a:latin typeface="+mn-lt"/>
          <a:ea typeface="+mn-ea"/>
          <a:cs typeface="Tahoma" pitchFamily="34" charset="0"/>
        </a:defRPr>
      </a:lvl1pPr>
      <a:lvl2pPr marL="0" indent="0" algn="ctr" defTabSz="914400" rtl="0" eaLnBrk="1" latinLnBrk="0" hangingPunct="1">
        <a:lnSpc>
          <a:spcPct val="100000"/>
        </a:lnSpc>
        <a:spcBef>
          <a:spcPts val="1200"/>
        </a:spcBef>
        <a:buClr>
          <a:schemeClr val="accent1"/>
        </a:buClr>
        <a:buFontTx/>
        <a:buNone/>
        <a:defRPr sz="1800" kern="1200">
          <a:solidFill>
            <a:schemeClr val="tx2"/>
          </a:solidFill>
          <a:latin typeface="+mn-lt"/>
          <a:ea typeface="+mn-ea"/>
          <a:cs typeface="Tahoma" pitchFamily="34" charset="0"/>
        </a:defRPr>
      </a:lvl2pPr>
      <a:lvl3pPr marL="0" indent="0" algn="ctr" defTabSz="914400" rtl="0" eaLnBrk="1" latinLnBrk="0" hangingPunct="1">
        <a:lnSpc>
          <a:spcPct val="100000"/>
        </a:lnSpc>
        <a:spcBef>
          <a:spcPts val="1200"/>
        </a:spcBef>
        <a:buClr>
          <a:schemeClr val="accent1"/>
        </a:buClr>
        <a:buFontTx/>
        <a:buNone/>
        <a:defRPr sz="1600" kern="1200">
          <a:solidFill>
            <a:schemeClr val="tx1"/>
          </a:solidFill>
          <a:latin typeface="+mn-lt"/>
          <a:ea typeface="+mn-ea"/>
          <a:cs typeface="Tahoma" pitchFamily="34" charset="0"/>
        </a:defRPr>
      </a:lvl3pPr>
      <a:lvl4pPr marL="0" indent="0" algn="ctr" defTabSz="914400" rtl="0" eaLnBrk="1" latinLnBrk="0" hangingPunct="1">
        <a:lnSpc>
          <a:spcPct val="100000"/>
        </a:lnSpc>
        <a:spcBef>
          <a:spcPts val="1200"/>
        </a:spcBef>
        <a:buClr>
          <a:schemeClr val="accent1"/>
        </a:buClr>
        <a:buFontTx/>
        <a:buNone/>
        <a:defRPr sz="1400" kern="1200">
          <a:solidFill>
            <a:schemeClr val="tx2"/>
          </a:solidFill>
          <a:latin typeface="+mn-lt"/>
          <a:ea typeface="+mn-ea"/>
          <a:cs typeface="Tahoma" pitchFamily="34" charset="0"/>
        </a:defRPr>
      </a:lvl4pPr>
      <a:lvl5pPr marL="0" indent="0" algn="ctr" defTabSz="914400" rtl="0" eaLnBrk="1" latinLnBrk="0" hangingPunct="1">
        <a:lnSpc>
          <a:spcPct val="100000"/>
        </a:lnSpc>
        <a:spcBef>
          <a:spcPts val="1200"/>
        </a:spcBef>
        <a:buClr>
          <a:schemeClr val="accent1"/>
        </a:buClr>
        <a:buFontTx/>
        <a:buNone/>
        <a:defRPr sz="1400" kern="1200" baseline="0">
          <a:solidFill>
            <a:schemeClr val="tx1"/>
          </a:solidFill>
          <a:latin typeface="+mn-lt"/>
          <a:ea typeface="+mn-ea"/>
          <a:cs typeface="Tahoma" pitchFamily="34" charset="0"/>
        </a:defRPr>
      </a:lvl5pPr>
      <a:lvl6pPr marL="0" indent="0" algn="ctr" defTabSz="914400" rtl="0" eaLnBrk="1" latinLnBrk="0" hangingPunct="1">
        <a:lnSpc>
          <a:spcPct val="100000"/>
        </a:lnSpc>
        <a:spcBef>
          <a:spcPts val="1200"/>
        </a:spcBef>
        <a:buFont typeface="Arial" pitchFamily="34" charset="0"/>
        <a:buNone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0" indent="0" algn="ctr" defTabSz="914400" rtl="0" eaLnBrk="1" latinLnBrk="0" hangingPunct="1">
        <a:lnSpc>
          <a:spcPct val="100000"/>
        </a:lnSpc>
        <a:spcBef>
          <a:spcPts val="1200"/>
        </a:spcBef>
        <a:buFont typeface="Arial" pitchFamily="34" charset="0"/>
        <a:buNone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0" indent="0" algn="ctr" defTabSz="914400" rtl="0" eaLnBrk="1" latinLnBrk="0" hangingPunct="1">
        <a:lnSpc>
          <a:spcPct val="100000"/>
        </a:lnSpc>
        <a:spcBef>
          <a:spcPts val="1200"/>
        </a:spcBef>
        <a:buFont typeface="Arial" pitchFamily="34" charset="0"/>
        <a:buNone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0" indent="0" algn="ctr" defTabSz="914400" rtl="0" eaLnBrk="1" latinLnBrk="0" hangingPunct="1">
        <a:lnSpc>
          <a:spcPct val="100000"/>
        </a:lnSpc>
        <a:spcBef>
          <a:spcPts val="1200"/>
        </a:spcBef>
        <a:buFont typeface="Arial" pitchFamily="34" charset="0"/>
        <a:buNone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Лекция №5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86394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sz="quarter" idx="13"/>
          </p:nvPr>
        </p:nvSpPr>
        <p:spPr>
          <a:xfrm>
            <a:off x="1981200" y="2020824"/>
            <a:ext cx="8229600" cy="661468"/>
          </a:xfrm>
        </p:spPr>
        <p:txBody>
          <a:bodyPr>
            <a:normAutofit lnSpcReduction="10000"/>
          </a:bodyPr>
          <a:lstStyle/>
          <a:p>
            <a:r>
              <a:rPr lang="ru-RU" dirty="0"/>
              <a:t>О невозможности устойчивого равновесия заряда в электрическом поле. </a:t>
            </a:r>
            <a:r>
              <a:rPr lang="en-US" dirty="0"/>
              <a:t>(</a:t>
            </a:r>
            <a:r>
              <a:rPr lang="ru-RU" dirty="0"/>
              <a:t>Теорема </a:t>
            </a:r>
            <a:r>
              <a:rPr lang="ru-RU" dirty="0" err="1"/>
              <a:t>Ирншоу</a:t>
            </a:r>
            <a:r>
              <a:rPr lang="en-US" dirty="0"/>
              <a:t>)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359696" y="975360"/>
            <a:ext cx="5544616" cy="701040"/>
          </a:xfrm>
        </p:spPr>
        <p:txBody>
          <a:bodyPr>
            <a:noAutofit/>
          </a:bodyPr>
          <a:lstStyle/>
          <a:p>
            <a:r>
              <a:rPr lang="ru-RU" sz="2400" u="sng" dirty="0">
                <a:latin typeface="Georgia" pitchFamily="18" charset="0"/>
              </a:rPr>
              <a:t>Применение Теоремы Остроградского-Гаусса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59896" y="3645024"/>
            <a:ext cx="1924050" cy="1428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4" name="Прямоугольник 3"/>
              <p:cNvSpPr/>
              <p:nvPr/>
            </p:nvSpPr>
            <p:spPr>
              <a:xfrm>
                <a:off x="3810000" y="2697421"/>
                <a:ext cx="6246440" cy="116993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i="1">
                          <a:latin typeface="Cambria Math"/>
                        </a:rPr>
                        <m:t>𝑞</m:t>
                      </m:r>
                      <m:r>
                        <a:rPr lang="en-US" i="1">
                          <a:latin typeface="Cambria Math"/>
                          <a:ea typeface="Cambria Math"/>
                        </a:rPr>
                        <m:t>&gt;0</m:t>
                      </m:r>
                    </m:oMath>
                  </m:oMathPara>
                </a14:m>
                <a:endParaRPr lang="en-US" dirty="0"/>
              </a:p>
              <a:p>
                <a:r>
                  <a:rPr lang="ru-RU" dirty="0"/>
                  <a:t>Для этой (</a:t>
                </a:r>
                <a14:m>
                  <m:oMath xmlns:m="http://schemas.openxmlformats.org/officeDocument/2006/math">
                    <m:r>
                      <a:rPr lang="ru-RU" i="1">
                        <a:latin typeface="Cambria Math"/>
                        <a:ea typeface="Cambria Math"/>
                      </a:rPr>
                      <m:t>←</m:t>
                    </m:r>
                  </m:oMath>
                </a14:m>
                <a:r>
                  <a:rPr lang="ru-RU" dirty="0"/>
                  <a:t>)ситуации </a:t>
                </a:r>
                <a14:m>
                  <m:oMath xmlns:m="http://schemas.openxmlformats.org/officeDocument/2006/math">
                    <m:r>
                      <a:rPr lang="ru-RU" b="1" i="1">
                        <a:latin typeface="Cambria Math"/>
                      </a:rPr>
                      <m:t>Ф=</m:t>
                    </m:r>
                    <m:nary>
                      <m:naryPr>
                        <m:chr m:val="∮"/>
                        <m:ctrlPr>
                          <a:rPr lang="ru-RU" b="1" i="1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b="1" i="1">
                            <a:latin typeface="Cambria Math"/>
                          </a:rPr>
                          <m:t>𝑺</m:t>
                        </m:r>
                      </m:sub>
                      <m:sup/>
                      <m:e>
                        <m:r>
                          <a:rPr lang="en-US" b="1" i="1">
                            <a:latin typeface="Cambria Math"/>
                          </a:rPr>
                          <m:t>𝑬</m:t>
                        </m:r>
                        <m:r>
                          <a:rPr lang="en-US" i="1">
                            <a:latin typeface="Cambria Math"/>
                          </a:rPr>
                          <m:t>𝑑</m:t>
                        </m:r>
                        <m:r>
                          <a:rPr lang="en-US" b="1" i="1">
                            <a:latin typeface="Cambria Math"/>
                          </a:rPr>
                          <m:t>𝑺</m:t>
                        </m:r>
                      </m:e>
                    </m:nary>
                    <m:r>
                      <a:rPr lang="ru-RU" b="1" i="1">
                        <a:latin typeface="Cambria Math"/>
                      </a:rPr>
                      <m:t> </m:t>
                    </m:r>
                    <m:r>
                      <a:rPr lang="ru-RU" b="1" i="1">
                        <a:latin typeface="Cambria Math"/>
                        <a:ea typeface="Cambria Math"/>
                      </a:rPr>
                      <m:t>&lt;</m:t>
                    </m:r>
                    <m:r>
                      <a:rPr lang="ru-RU" i="1">
                        <a:latin typeface="Cambria Math"/>
                        <a:ea typeface="Cambria Math"/>
                      </a:rPr>
                      <m:t>0</m:t>
                    </m:r>
                  </m:oMath>
                </a14:m>
                <a:endParaRPr lang="ru-RU" dirty="0"/>
              </a:p>
              <a:p>
                <a:r>
                  <a:rPr lang="ru-RU" dirty="0"/>
                  <a:t>Однако </a:t>
                </a:r>
                <a14:m>
                  <m:oMath xmlns:m="http://schemas.openxmlformats.org/officeDocument/2006/math">
                    <m:nary>
                      <m:naryPr>
                        <m:chr m:val="∮"/>
                        <m:ctrlPr>
                          <a:rPr lang="ru-RU" b="1" i="1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b="1" i="1">
                            <a:latin typeface="Cambria Math"/>
                          </a:rPr>
                          <m:t>𝑺</m:t>
                        </m:r>
                      </m:sub>
                      <m:sup/>
                      <m:e>
                        <m:r>
                          <a:rPr lang="en-US" b="1" i="1">
                            <a:latin typeface="Cambria Math"/>
                          </a:rPr>
                          <m:t>𝑬</m:t>
                        </m:r>
                        <m:r>
                          <a:rPr lang="en-US" i="1">
                            <a:latin typeface="Cambria Math"/>
                          </a:rPr>
                          <m:t>𝑑</m:t>
                        </m:r>
                        <m:r>
                          <a:rPr lang="en-US" b="1" i="1">
                            <a:latin typeface="Cambria Math"/>
                          </a:rPr>
                          <m:t>𝑺</m:t>
                        </m:r>
                      </m:e>
                    </m:nary>
                    <m:r>
                      <a:rPr lang="ru-RU" b="1" i="1">
                        <a:latin typeface="Cambria Math"/>
                      </a:rPr>
                      <m:t>=</m:t>
                    </m:r>
                    <m:r>
                      <a:rPr lang="ru-RU" i="1">
                        <a:latin typeface="Cambria Math"/>
                        <a:ea typeface="Cambria Math"/>
                      </a:rPr>
                      <m:t>0</m:t>
                    </m:r>
                  </m:oMath>
                </a14:m>
                <a:endParaRPr lang="ru-RU" dirty="0"/>
              </a:p>
            </p:txBody>
          </p:sp>
        </mc:Choice>
        <mc:Fallback xmlns="">
          <p:sp>
            <p:nvSpPr>
              <p:cNvPr id="4" name="Прямоугольник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0" y="2697421"/>
                <a:ext cx="6246440" cy="1169936"/>
              </a:xfrm>
              <a:prstGeom prst="rect">
                <a:avLst/>
              </a:prstGeom>
              <a:blipFill>
                <a:blip r:embed="rId3"/>
                <a:stretch>
                  <a:fillRect l="-780" t="-16667" b="-6718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726895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6" dur="2000" fill="hold"/>
                                        <p:tgtEl>
                                          <p:spTgt spid="2050"/>
                                        </p:tgtEl>
                                      </p:cBhvr>
                                      <p:by x="200000" y="2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0" dur="2000" fill="hold"/>
                                        <p:tgtEl>
                                          <p:spTgt spid="2050"/>
                                        </p:tgtEl>
                                      </p:cBhvr>
                                      <p:by x="50000" y="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35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1.85185E-6 L -0.34931 -0.16713 " pathEditMode="relative" rAng="0" ptsTypes="AA">
                                      <p:cBhvr>
                                        <p:cTn id="23" dur="2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465" y="-835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sz="quarter" idx="13"/>
          </p:nvPr>
        </p:nvSpPr>
        <p:spPr>
          <a:xfrm>
            <a:off x="1981200" y="2020824"/>
            <a:ext cx="8229600" cy="400064"/>
          </a:xfrm>
        </p:spPr>
        <p:txBody>
          <a:bodyPr/>
          <a:lstStyle/>
          <a:p>
            <a:r>
              <a:rPr lang="ru-RU" dirty="0"/>
              <a:t>Поле равномерно заряженной плоскости.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u="sng" dirty="0">
                <a:latin typeface="Georgia" pitchFamily="18" charset="0"/>
              </a:rPr>
              <a:t>Применение Теоремы Остроградского-Гаусса</a:t>
            </a:r>
            <a:endParaRPr lang="ru-R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Прямоугольник 3"/>
              <p:cNvSpPr/>
              <p:nvPr/>
            </p:nvSpPr>
            <p:spPr>
              <a:xfrm>
                <a:off x="4799857" y="2423848"/>
                <a:ext cx="4761881" cy="374339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ru-RU" i="1">
                          <a:latin typeface="Cambria Math"/>
                          <a:ea typeface="Cambria Math"/>
                        </a:rPr>
                        <m:t>𝜎</m:t>
                      </m:r>
                      <m:r>
                        <a:rPr lang="ru-RU" i="1">
                          <a:latin typeface="Cambria Math"/>
                          <a:ea typeface="Cambria Math"/>
                        </a:rPr>
                        <m:t>&gt;0</m:t>
                      </m:r>
                    </m:oMath>
                  </m:oMathPara>
                </a14:m>
                <a:endParaRPr lang="ru-RU" dirty="0">
                  <a:ea typeface="Cambria Math"/>
                </a:endParaRPr>
              </a:p>
              <a:p>
                <a:pPr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ru-RU" b="1" i="1">
                          <a:latin typeface="Cambria Math"/>
                        </a:rPr>
                        <m:t>Ф=</m:t>
                      </m:r>
                      <m:nary>
                        <m:naryPr>
                          <m:chr m:val="∮"/>
                          <m:ctrlPr>
                            <a:rPr lang="ru-RU" b="1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b="1" i="1">
                              <a:latin typeface="Cambria Math"/>
                            </a:rPr>
                            <m:t>𝑺</m:t>
                          </m:r>
                        </m:sub>
                        <m:sup/>
                        <m:e>
                          <m:r>
                            <a:rPr lang="en-US" b="1" i="1">
                              <a:latin typeface="Cambria Math"/>
                            </a:rPr>
                            <m:t>𝑬</m:t>
                          </m:r>
                          <m:r>
                            <a:rPr lang="en-US" i="1">
                              <a:latin typeface="Cambria Math"/>
                            </a:rPr>
                            <m:t>𝑑</m:t>
                          </m:r>
                          <m:r>
                            <a:rPr lang="en-US" b="1" i="1">
                              <a:latin typeface="Cambria Math"/>
                            </a:rPr>
                            <m:t>𝑺</m:t>
                          </m:r>
                        </m:e>
                      </m:nary>
                      <m:r>
                        <a:rPr lang="ru-RU" b="1" i="1">
                          <a:latin typeface="Cambria Math"/>
                        </a:rPr>
                        <m:t>=</m:t>
                      </m:r>
                      <m:nary>
                        <m:naryPr>
                          <m:ctrlPr>
                            <a:rPr lang="ru-RU" b="1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eqArr>
                            <m:eqArrPr>
                              <m:ctrlPr>
                                <a:rPr lang="ru-RU" b="1" i="1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m:rPr>
                                  <m:brk m:alnAt="23"/>
                                </m:rPr>
                                <a:rPr lang="ru-RU" b="1" i="1">
                                  <a:latin typeface="Cambria Math"/>
                                </a:rPr>
                                <m:t>б</m:t>
                              </m:r>
                              <m:r>
                                <a:rPr lang="ru-RU" b="1" i="1">
                                  <a:latin typeface="Cambria Math"/>
                                </a:rPr>
                                <m:t>ок.</m:t>
                              </m:r>
                            </m:e>
                            <m:e>
                              <m:r>
                                <a:rPr lang="ru-RU" b="1" i="1">
                                  <a:latin typeface="Cambria Math"/>
                                </a:rPr>
                                <m:t>пов.</m:t>
                              </m:r>
                            </m:e>
                          </m:eqArr>
                        </m:sub>
                        <m:sup/>
                        <m:e>
                          <m:r>
                            <a:rPr lang="en-US" b="1" i="1">
                              <a:latin typeface="Cambria Math"/>
                            </a:rPr>
                            <m:t>𝑬</m:t>
                          </m:r>
                          <m:r>
                            <a:rPr lang="en-US" i="1">
                              <a:latin typeface="Cambria Math"/>
                            </a:rPr>
                            <m:t>𝑑</m:t>
                          </m:r>
                          <m:r>
                            <a:rPr lang="en-US" b="1" i="1">
                              <a:latin typeface="Cambria Math"/>
                            </a:rPr>
                            <m:t>𝑺</m:t>
                          </m:r>
                        </m:e>
                      </m:nary>
                      <m:r>
                        <a:rPr lang="ru-RU" b="1" i="1">
                          <a:latin typeface="Cambria Math"/>
                        </a:rPr>
                        <m:t>+</m:t>
                      </m:r>
                      <m:nary>
                        <m:naryPr>
                          <m:ctrlPr>
                            <a:rPr lang="ru-RU" b="1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ru-RU" b="1" i="1">
                              <a:latin typeface="Cambria Math"/>
                            </a:rPr>
                            <m:t>т</m:t>
                          </m:r>
                          <m:r>
                            <a:rPr lang="ru-RU" b="1" i="1">
                              <a:latin typeface="Cambria Math"/>
                            </a:rPr>
                            <m:t>ор.</m:t>
                          </m:r>
                        </m:sub>
                        <m:sup/>
                        <m:e>
                          <m:r>
                            <a:rPr lang="en-US" b="1" i="1">
                              <a:latin typeface="Cambria Math"/>
                            </a:rPr>
                            <m:t>𝑬</m:t>
                          </m:r>
                          <m:r>
                            <a:rPr lang="en-US" i="1">
                              <a:latin typeface="Cambria Math"/>
                            </a:rPr>
                            <m:t>𝑑</m:t>
                          </m:r>
                          <m:r>
                            <a:rPr lang="en-US" b="1" i="1">
                              <a:latin typeface="Cambria Math"/>
                            </a:rPr>
                            <m:t>𝑺</m:t>
                          </m:r>
                        </m:e>
                      </m:nary>
                      <m:r>
                        <a:rPr lang="ru-RU" b="1" i="1">
                          <a:latin typeface="Cambria Math"/>
                        </a:rPr>
                        <m:t>+</m:t>
                      </m:r>
                      <m:nary>
                        <m:naryPr>
                          <m:ctrlPr>
                            <a:rPr lang="ru-RU" b="1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ru-RU" b="1" i="1">
                              <a:latin typeface="Cambria Math"/>
                            </a:rPr>
                            <m:t>т</m:t>
                          </m:r>
                          <m:r>
                            <a:rPr lang="ru-RU" b="1" i="1">
                              <a:latin typeface="Cambria Math"/>
                            </a:rPr>
                            <m:t>ор</m:t>
                          </m:r>
                        </m:sub>
                        <m:sup/>
                        <m:e>
                          <m:r>
                            <a:rPr lang="en-US" b="1" i="1">
                              <a:latin typeface="Cambria Math"/>
                            </a:rPr>
                            <m:t>𝑬</m:t>
                          </m:r>
                          <m:r>
                            <a:rPr lang="en-US" i="1">
                              <a:latin typeface="Cambria Math"/>
                            </a:rPr>
                            <m:t>𝑑</m:t>
                          </m:r>
                          <m:r>
                            <a:rPr lang="en-US" b="1" i="1">
                              <a:latin typeface="Cambria Math"/>
                            </a:rPr>
                            <m:t>𝑺</m:t>
                          </m:r>
                        </m:e>
                      </m:nary>
                    </m:oMath>
                  </m:oMathPara>
                </a14:m>
                <a:endParaRPr lang="ru-RU" b="1" dirty="0"/>
              </a:p>
              <a:p>
                <a:pPr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ru-RU" b="1" i="1">
                          <a:latin typeface="Cambria Math"/>
                        </a:rPr>
                        <m:t>Ф=</m:t>
                      </m:r>
                      <m:r>
                        <a:rPr lang="en-US" i="1">
                          <a:latin typeface="Cambria Math"/>
                        </a:rPr>
                        <m:t>2</m:t>
                      </m:r>
                      <m:r>
                        <a:rPr lang="en-US" i="1">
                          <a:latin typeface="Cambria Math"/>
                        </a:rPr>
                        <m:t>𝐸𝑆</m:t>
                      </m:r>
                      <m:r>
                        <a:rPr lang="en-US" b="1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/>
                            </a:rPr>
                            <m:t>𝑞</m:t>
                          </m:r>
                        </m:num>
                        <m:den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/>
                                  <a:ea typeface="Cambria Math"/>
                                </a:rPr>
                                <m:t>𝜀</m:t>
                              </m:r>
                            </m:e>
                            <m:sub>
                              <m:r>
                                <a:rPr lang="en-US" i="1">
                                  <a:latin typeface="Cambria Math"/>
                                </a:rPr>
                                <m:t>0</m:t>
                              </m:r>
                            </m:sub>
                          </m:sSub>
                        </m:den>
                      </m:f>
                      <m:r>
                        <a:rPr lang="en-US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/>
                              <a:ea typeface="Cambria Math"/>
                            </a:rPr>
                            <m:t>𝜎</m:t>
                          </m:r>
                          <m:r>
                            <a:rPr lang="en-US" i="1">
                              <a:latin typeface="Cambria Math"/>
                              <a:ea typeface="Cambria Math"/>
                            </a:rPr>
                            <m:t>𝑆</m:t>
                          </m:r>
                        </m:num>
                        <m:den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/>
                                  <a:ea typeface="Cambria Math"/>
                                </a:rPr>
                                <m:t>𝜀</m:t>
                              </m:r>
                            </m:e>
                            <m:sub>
                              <m:r>
                                <a:rPr lang="en-US" i="1">
                                  <a:latin typeface="Cambria Math"/>
                                </a:rPr>
                                <m:t>0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n-US" dirty="0"/>
              </a:p>
              <a:p>
                <a:pPr>
                  <a:lnSpc>
                    <a:spcPct val="150000"/>
                  </a:lnSpc>
                </a:pP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  <a:ea typeface="Cambria Math"/>
                      </a:rPr>
                      <m:t>𝐸</m:t>
                    </m:r>
                    <m:r>
                      <a:rPr lang="en-US" i="1">
                        <a:latin typeface="Cambria Math"/>
                        <a:ea typeface="Cambria Math"/>
                      </a:rPr>
                      <m:t>=</m:t>
                    </m:r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fPr>
                      <m:num>
                        <m:r>
                          <a:rPr lang="en-US" i="1">
                            <a:latin typeface="Cambria Math"/>
                            <a:ea typeface="Cambria Math"/>
                          </a:rPr>
                          <m:t>𝜎</m:t>
                        </m:r>
                      </m:num>
                      <m:den>
                        <m:r>
                          <a:rPr lang="en-US" i="1">
                            <a:latin typeface="Cambria Math"/>
                            <a:ea typeface="Cambria Math"/>
                          </a:rPr>
                          <m:t>2</m:t>
                        </m:r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/>
                                <a:ea typeface="Cambria Math"/>
                              </a:rPr>
                              <m:t>𝜀</m:t>
                            </m:r>
                          </m:e>
                          <m:sub>
                            <m:r>
                              <a:rPr lang="en-US" i="1">
                                <a:latin typeface="Cambria Math"/>
                              </a:rPr>
                              <m:t>0</m:t>
                            </m:r>
                          </m:sub>
                        </m:sSub>
                      </m:den>
                    </m:f>
                  </m:oMath>
                </a14:m>
                <a:r>
                  <a:rPr lang="en-US" dirty="0">
                    <a:ea typeface="Cambria Math"/>
                  </a:rPr>
                  <a:t> </a:t>
                </a:r>
                <a:r>
                  <a:rPr lang="ru-RU" dirty="0">
                    <a:ea typeface="Cambria Math"/>
                  </a:rPr>
                  <a:t>или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i="1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  <a:ea typeface="Cambria Math"/>
                          </a:rPr>
                          <m:t>𝐸</m:t>
                        </m:r>
                      </m:e>
                      <m:sub>
                        <m:r>
                          <a:rPr lang="en-US" i="1">
                            <a:latin typeface="Cambria Math"/>
                            <a:ea typeface="Cambria Math"/>
                          </a:rPr>
                          <m:t>𝑛</m:t>
                        </m:r>
                      </m:sub>
                    </m:sSub>
                    <m:r>
                      <a:rPr lang="en-US" i="1">
                        <a:latin typeface="Cambria Math"/>
                        <a:ea typeface="Cambria Math"/>
                      </a:rPr>
                      <m:t>=</m:t>
                    </m:r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fPr>
                      <m:num>
                        <m:r>
                          <a:rPr lang="en-US" i="1">
                            <a:latin typeface="Cambria Math"/>
                            <a:ea typeface="Cambria Math"/>
                          </a:rPr>
                          <m:t>𝜎</m:t>
                        </m:r>
                      </m:num>
                      <m:den>
                        <m:r>
                          <a:rPr lang="en-US" i="1">
                            <a:latin typeface="Cambria Math"/>
                            <a:ea typeface="Cambria Math"/>
                          </a:rPr>
                          <m:t>2</m:t>
                        </m:r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/>
                                <a:ea typeface="Cambria Math"/>
                              </a:rPr>
                              <m:t>𝜀</m:t>
                            </m:r>
                          </m:e>
                          <m:sub>
                            <m:r>
                              <a:rPr lang="en-US" i="1">
                                <a:latin typeface="Cambria Math"/>
                              </a:rPr>
                              <m:t>0</m:t>
                            </m:r>
                          </m:sub>
                        </m:sSub>
                      </m:den>
                    </m:f>
                  </m:oMath>
                </a14:m>
                <a:endParaRPr lang="en-US" dirty="0">
                  <a:ea typeface="Cambria Math"/>
                </a:endParaRPr>
              </a:p>
              <a:p>
                <a:pPr>
                  <a:lnSpc>
                    <a:spcPct val="150000"/>
                  </a:lnSpc>
                </a:pPr>
                <a:r>
                  <a:rPr lang="ru-RU" dirty="0">
                    <a:ea typeface="Cambria Math"/>
                  </a:rPr>
                  <a:t>Если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  <a:ea typeface="Cambria Math"/>
                      </a:rPr>
                      <m:t>𝜎</m:t>
                    </m:r>
                    <m:r>
                      <a:rPr lang="en-US" i="1">
                        <a:latin typeface="Cambria Math"/>
                        <a:ea typeface="Cambria Math"/>
                      </a:rPr>
                      <m:t>&gt;0</m:t>
                    </m:r>
                  </m:oMath>
                </a14:m>
                <a:r>
                  <a:rPr lang="ru-RU" dirty="0">
                    <a:ea typeface="Cambria Math"/>
                  </a:rPr>
                  <a:t> то</a:t>
                </a:r>
                <a:r>
                  <a:rPr lang="en-US" dirty="0">
                    <a:ea typeface="Cambria Math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i="1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  <a:ea typeface="Cambria Math"/>
                          </a:rPr>
                          <m:t>𝐸</m:t>
                        </m:r>
                      </m:e>
                      <m:sub>
                        <m:r>
                          <a:rPr lang="en-US" i="1">
                            <a:latin typeface="Cambria Math"/>
                            <a:ea typeface="Cambria Math"/>
                          </a:rPr>
                          <m:t>𝑛</m:t>
                        </m:r>
                      </m:sub>
                    </m:sSub>
                    <m:r>
                      <a:rPr lang="en-US" i="1">
                        <a:latin typeface="Cambria Math"/>
                        <a:ea typeface="Cambria Math"/>
                      </a:rPr>
                      <m:t>&gt;</m:t>
                    </m:r>
                    <m:r>
                      <a:rPr lang="ru-RU" i="1">
                        <a:latin typeface="Cambria Math"/>
                        <a:ea typeface="Cambria Math"/>
                      </a:rPr>
                      <m:t>0</m:t>
                    </m:r>
                  </m:oMath>
                </a14:m>
                <a:endParaRPr lang="en-US" dirty="0">
                  <a:ea typeface="Cambria Math"/>
                </a:endParaRPr>
              </a:p>
              <a:p>
                <a:r>
                  <a:rPr lang="ru-RU" dirty="0">
                    <a:ea typeface="Cambria Math"/>
                  </a:rPr>
                  <a:t>Если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  <a:ea typeface="Cambria Math"/>
                      </a:rPr>
                      <m:t>𝜎</m:t>
                    </m:r>
                    <m:r>
                      <a:rPr lang="en-US" i="1">
                        <a:latin typeface="Cambria Math"/>
                        <a:ea typeface="Cambria Math"/>
                      </a:rPr>
                      <m:t>&lt;0</m:t>
                    </m:r>
                  </m:oMath>
                </a14:m>
                <a:r>
                  <a:rPr lang="ru-RU" dirty="0">
                    <a:ea typeface="Cambria Math"/>
                  </a:rPr>
                  <a:t> то</a:t>
                </a:r>
                <a:r>
                  <a:rPr lang="en-US" dirty="0">
                    <a:ea typeface="Cambria Math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i="1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  <a:ea typeface="Cambria Math"/>
                          </a:rPr>
                          <m:t>𝐸</m:t>
                        </m:r>
                      </m:e>
                      <m:sub>
                        <m:r>
                          <a:rPr lang="en-US" i="1">
                            <a:latin typeface="Cambria Math"/>
                            <a:ea typeface="Cambria Math"/>
                          </a:rPr>
                          <m:t>𝑛</m:t>
                        </m:r>
                      </m:sub>
                    </m:sSub>
                    <m:r>
                      <a:rPr lang="en-US" i="1">
                        <a:latin typeface="Cambria Math"/>
                        <a:ea typeface="Cambria Math"/>
                      </a:rPr>
                      <m:t>&lt;</m:t>
                    </m:r>
                    <m:r>
                      <a:rPr lang="ru-RU" i="1">
                        <a:latin typeface="Cambria Math"/>
                        <a:ea typeface="Cambria Math"/>
                      </a:rPr>
                      <m:t>0</m:t>
                    </m:r>
                  </m:oMath>
                </a14:m>
                <a:endParaRPr lang="ru-RU" dirty="0">
                  <a:ea typeface="Cambria Math"/>
                </a:endParaRPr>
              </a:p>
            </p:txBody>
          </p:sp>
        </mc:Choice>
        <mc:Fallback xmlns="">
          <p:sp>
            <p:nvSpPr>
              <p:cNvPr id="4" name="Прямоугольник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99857" y="2423848"/>
                <a:ext cx="4761881" cy="3743397"/>
              </a:xfrm>
              <a:prstGeom prst="rect">
                <a:avLst/>
              </a:prstGeom>
              <a:blipFill>
                <a:blip r:embed="rId2"/>
                <a:stretch>
                  <a:fillRect l="-1023" b="-162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86790" y="3294336"/>
            <a:ext cx="2828925" cy="2466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6" name="Прямая со стрелкой 5"/>
          <p:cNvCxnSpPr/>
          <p:nvPr/>
        </p:nvCxnSpPr>
        <p:spPr>
          <a:xfrm flipV="1">
            <a:off x="6379610" y="3294335"/>
            <a:ext cx="936104" cy="72008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305641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1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3" dur="2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500"/>
                            </p:stCondLst>
                            <p:childTnLst>
                              <p:par>
                                <p:cTn id="15" presetID="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6" dur="2000" fill="hold"/>
                                        <p:tgtEl>
                                          <p:spTgt spid="307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0" dur="2000" fill="hold"/>
                                        <p:tgtEl>
                                          <p:spTgt spid="3074"/>
                                        </p:tgtEl>
                                      </p:cBhvr>
                                      <p:by x="50000" y="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35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6 -1.48148E-6 L -0.25729 -0.14606 " pathEditMode="relative" rAng="0" ptsTypes="AA">
                                      <p:cBhvr>
                                        <p:cTn id="23" dur="2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865" y="-731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 tmFilter="0,0; .5, 1; 1, 1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sz="quarter" idx="13"/>
          </p:nvPr>
        </p:nvSpPr>
        <p:spPr>
          <a:xfrm>
            <a:off x="3359696" y="1988840"/>
            <a:ext cx="5400600" cy="400064"/>
          </a:xfrm>
        </p:spPr>
        <p:txBody>
          <a:bodyPr/>
          <a:lstStyle/>
          <a:p>
            <a:r>
              <a:rPr lang="ru-RU" dirty="0"/>
              <a:t>Поле двух параллельных плоскостей</a:t>
            </a:r>
            <a:r>
              <a:rPr lang="en-US" dirty="0"/>
              <a:t>.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u="sng" dirty="0">
                <a:latin typeface="Georgia" pitchFamily="18" charset="0"/>
              </a:rPr>
              <a:t>Применение Теоремы Остроградского-Гаусса</a:t>
            </a:r>
            <a:endParaRPr lang="ru-R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Прямоугольник 3"/>
              <p:cNvSpPr/>
              <p:nvPr/>
            </p:nvSpPr>
            <p:spPr>
              <a:xfrm>
                <a:off x="6096001" y="2636913"/>
                <a:ext cx="1641027" cy="113133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/>
                        </a:rPr>
                        <m:t>𝐸</m:t>
                      </m:r>
                      <m:r>
                        <a:rPr lang="en-US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/>
                              <a:ea typeface="Cambria Math"/>
                            </a:rPr>
                            <m:t>𝜎</m:t>
                          </m:r>
                        </m:num>
                        <m:den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/>
                                </a:rPr>
                                <m:t>2</m:t>
                              </m:r>
                              <m:r>
                                <a:rPr lang="en-US" i="1">
                                  <a:latin typeface="Cambria Math"/>
                                  <a:ea typeface="Cambria Math"/>
                                </a:rPr>
                                <m:t>𝜀</m:t>
                              </m:r>
                            </m:e>
                            <m:sub>
                              <m:r>
                                <a:rPr lang="en-US" i="1">
                                  <a:latin typeface="Cambria Math"/>
                                </a:rPr>
                                <m:t>0</m:t>
                              </m:r>
                            </m:sub>
                          </m:sSub>
                        </m:den>
                      </m:f>
                      <m:r>
                        <a:rPr lang="en-US" i="1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/>
                              <a:ea typeface="Cambria Math"/>
                            </a:rPr>
                            <m:t>𝜎</m:t>
                          </m:r>
                        </m:num>
                        <m:den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/>
                                </a:rPr>
                                <m:t>2</m:t>
                              </m:r>
                              <m:r>
                                <a:rPr lang="en-US" i="1">
                                  <a:latin typeface="Cambria Math"/>
                                  <a:ea typeface="Cambria Math"/>
                                </a:rPr>
                                <m:t>𝜀</m:t>
                              </m:r>
                            </m:e>
                            <m:sub>
                              <m:r>
                                <a:rPr lang="en-US" i="1">
                                  <a:latin typeface="Cambria Math"/>
                                </a:rPr>
                                <m:t>0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n-US" i="1" dirty="0">
                  <a:latin typeface="Cambria Math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/>
                        </a:rPr>
                        <m:t>𝐸</m:t>
                      </m:r>
                      <m:r>
                        <a:rPr lang="en-US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/>
                              <a:ea typeface="Cambria Math"/>
                            </a:rPr>
                            <m:t>𝜎</m:t>
                          </m:r>
                        </m:num>
                        <m:den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/>
                                  <a:ea typeface="Cambria Math"/>
                                </a:rPr>
                                <m:t>𝜀</m:t>
                              </m:r>
                            </m:e>
                            <m:sub>
                              <m:r>
                                <a:rPr lang="en-US" i="1">
                                  <a:latin typeface="Cambria Math"/>
                                </a:rPr>
                                <m:t>0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4" name="Прямоугольник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6001" y="2636913"/>
                <a:ext cx="1641027" cy="1131335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86325" y="2319339"/>
            <a:ext cx="2419350" cy="2219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92663" y="2848354"/>
            <a:ext cx="647700" cy="200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24401" y="2848353"/>
            <a:ext cx="647700" cy="200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24401" y="3328988"/>
            <a:ext cx="647700" cy="200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48794" y="3328989"/>
            <a:ext cx="647700" cy="200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0220" y="2819777"/>
            <a:ext cx="676275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64089" y="3314700"/>
            <a:ext cx="676275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24401" y="2360567"/>
            <a:ext cx="172290" cy="195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92664" y="2360568"/>
            <a:ext cx="172291" cy="195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34319" y="3972816"/>
            <a:ext cx="552450" cy="390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5" name="Picture 11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27649" y="4043196"/>
            <a:ext cx="371475" cy="209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6" name="Picture 12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39817" y="4043196"/>
            <a:ext cx="371475" cy="209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774462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dir="u" pattern="hexago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1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4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19" dur="500"/>
                                        <p:tgtEl>
                                          <p:spTgt spid="10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4" dur="5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9" dur="2000"/>
                                        <p:tgtEl>
                                          <p:spTgt spid="10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4" dur="500"/>
                                        <p:tgtEl>
                                          <p:spTgt spid="10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25 0 E" pathEditMode="relative" ptsTypes="">
                                      <p:cBhvr>
                                        <p:cTn id="58" dur="2000" fill="hold"/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59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25 0 E" pathEditMode="relative" ptsTypes="">
                                      <p:cBhvr>
                                        <p:cTn id="60" dur="20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61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25 0 E" pathEditMode="relative" ptsTypes="">
                                      <p:cBhvr>
                                        <p:cTn id="62" dur="2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63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25 0 E" pathEditMode="relative" ptsTypes="">
                                      <p:cBhvr>
                                        <p:cTn id="64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65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25 0 E" pathEditMode="relative" ptsTypes="">
                                      <p:cBhvr>
                                        <p:cTn id="66" dur="2000" fill="hold"/>
                                        <p:tgtEl>
                                          <p:spTgt spid="10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67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25 0 E" pathEditMode="relative" ptsTypes="">
                                      <p:cBhvr>
                                        <p:cTn id="68" dur="2000" fill="hold"/>
                                        <p:tgtEl>
                                          <p:spTgt spid="103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69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25 0 E" pathEditMode="relative" ptsTypes="">
                                      <p:cBhvr>
                                        <p:cTn id="70" dur="20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1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25 0 E" pathEditMode="relative" ptsTypes="">
                                      <p:cBhvr>
                                        <p:cTn id="72" dur="2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3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25 0 E" pathEditMode="relative" ptsTypes="">
                                      <p:cBhvr>
                                        <p:cTn id="74" dur="2000" fill="hold"/>
                                        <p:tgtEl>
                                          <p:spTgt spid="10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86" dur="2000"/>
                                        <p:tgtEl>
                                          <p:spTgt spid="10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91" dur="2000"/>
                                        <p:tgtEl>
                                          <p:spTgt spid="10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96" dur="2000"/>
                                        <p:tgtEl>
                                          <p:spTgt spid="10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sz="quarter" idx="13"/>
          </p:nvPr>
        </p:nvSpPr>
        <p:spPr>
          <a:xfrm>
            <a:off x="1991544" y="1844824"/>
            <a:ext cx="8229600" cy="648072"/>
          </a:xfrm>
        </p:spPr>
        <p:txBody>
          <a:bodyPr/>
          <a:lstStyle/>
          <a:p>
            <a:r>
              <a:rPr lang="ru-RU" dirty="0">
                <a:latin typeface="Georgia" pitchFamily="18" charset="0"/>
              </a:rPr>
              <a:t>Поле бесконечного круглого цилиндра.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u="sng" dirty="0">
                <a:latin typeface="Georgia" pitchFamily="18" charset="0"/>
              </a:rPr>
              <a:t>Применение Теоремы Остроградского-Гаусса</a:t>
            </a:r>
            <a:endParaRPr lang="ru-R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Прямоугольник 3"/>
              <p:cNvSpPr/>
              <p:nvPr/>
            </p:nvSpPr>
            <p:spPr>
              <a:xfrm>
                <a:off x="6071173" y="2348881"/>
                <a:ext cx="2203552" cy="103515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/>
                            </a:rPr>
                            <m:t>𝐸</m:t>
                          </m:r>
                        </m:e>
                        <m:sub>
                          <m:r>
                            <a:rPr lang="en-US" i="1">
                              <a:latin typeface="Cambria Math"/>
                            </a:rPr>
                            <m:t>𝑟</m:t>
                          </m:r>
                        </m:sub>
                      </m:sSub>
                      <m:r>
                        <a:rPr lang="ru-RU" i="1">
                          <a:latin typeface="Cambria Math"/>
                          <a:ea typeface="Cambria Math"/>
                        </a:rPr>
                        <m:t>∙</m:t>
                      </m:r>
                      <m:r>
                        <a:rPr lang="en-US" i="1">
                          <a:latin typeface="Cambria Math"/>
                          <a:ea typeface="Cambria Math"/>
                        </a:rPr>
                        <m:t>2</m:t>
                      </m:r>
                      <m:r>
                        <a:rPr lang="en-US" i="1">
                          <a:latin typeface="Cambria Math"/>
                          <a:ea typeface="Cambria Math"/>
                        </a:rPr>
                        <m:t>𝜋</m:t>
                      </m:r>
                      <m:r>
                        <a:rPr lang="en-US" i="1">
                          <a:latin typeface="Cambria Math"/>
                          <a:ea typeface="Cambria Math"/>
                        </a:rPr>
                        <m:t>𝑟h</m:t>
                      </m:r>
                      <m:r>
                        <a:rPr lang="en-US" i="1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type m:val="skw"/>
                          <m:ctrlPr>
                            <a:rPr lang="en-US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US" dirty="0">
                              <a:latin typeface="Symbol" pitchFamily="18" charset="2"/>
                            </a:rPr>
                            <m:t>l</m:t>
                          </m:r>
                          <m:r>
                            <a:rPr lang="en-US" i="1" dirty="0">
                              <a:latin typeface="Cambria Math"/>
                            </a:rPr>
                            <m:t>h</m:t>
                          </m:r>
                        </m:num>
                        <m:den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/>
                                  <a:ea typeface="Cambria Math"/>
                                </a:rPr>
                                <m:t>𝜀</m:t>
                              </m:r>
                            </m:e>
                            <m:sub>
                              <m:r>
                                <a:rPr lang="en-US" i="1">
                                  <a:latin typeface="Cambria Math"/>
                                  <a:ea typeface="Cambria Math"/>
                                </a:rPr>
                                <m:t>0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n-US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/>
                            </a:rPr>
                            <m:t>𝐸</m:t>
                          </m:r>
                        </m:e>
                        <m:sub>
                          <m:r>
                            <a:rPr lang="en-US" i="1">
                              <a:latin typeface="Cambria Math"/>
                            </a:rPr>
                            <m:t>𝑟</m:t>
                          </m:r>
                        </m:sub>
                      </m:sSub>
                      <m:r>
                        <a:rPr lang="en-US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US" dirty="0">
                              <a:latin typeface="Symbol" pitchFamily="18" charset="2"/>
                            </a:rPr>
                            <m:t>l</m:t>
                          </m:r>
                        </m:num>
                        <m:den>
                          <m:r>
                            <a:rPr lang="en-US" i="1">
                              <a:latin typeface="Cambria Math"/>
                            </a:rPr>
                            <m:t>2</m:t>
                          </m:r>
                          <m:r>
                            <a:rPr lang="en-US" i="1">
                              <a:latin typeface="Cambria Math"/>
                              <a:ea typeface="Cambria Math"/>
                            </a:rPr>
                            <m:t>𝜋</m:t>
                          </m:r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/>
                                  <a:ea typeface="Cambria Math"/>
                                </a:rPr>
                                <m:t>𝜀</m:t>
                              </m:r>
                            </m:e>
                            <m:sub>
                              <m:r>
                                <a:rPr lang="en-US" i="1">
                                  <a:latin typeface="Cambria Math"/>
                                  <a:ea typeface="Cambria Math"/>
                                </a:rPr>
                                <m:t>0</m:t>
                              </m:r>
                            </m:sub>
                          </m:sSub>
                          <m:r>
                            <a:rPr lang="en-US" i="1">
                              <a:latin typeface="Cambria Math"/>
                              <a:ea typeface="Cambria Math"/>
                            </a:rPr>
                            <m:t>𝑟</m:t>
                          </m:r>
                        </m:den>
                      </m:f>
                      <m:r>
                        <a:rPr lang="en-US" i="1">
                          <a:latin typeface="Cambria Math"/>
                        </a:rPr>
                        <m:t> </m:t>
                      </m:r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latin typeface="Cambria Math"/>
                            </a:rPr>
                            <m:t>𝑟</m:t>
                          </m:r>
                          <m:r>
                            <a:rPr lang="en-US" i="1">
                              <a:latin typeface="Cambria Math"/>
                              <a:ea typeface="Cambria Math"/>
                            </a:rPr>
                            <m:t>&gt;</m:t>
                          </m:r>
                          <m:r>
                            <a:rPr lang="en-US" i="1">
                              <a:latin typeface="Cambria Math"/>
                              <a:ea typeface="Cambria Math"/>
                            </a:rPr>
                            <m:t>𝑎</m:t>
                          </m:r>
                        </m:e>
                      </m:d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4" name="Прямоугольник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71173" y="2348881"/>
                <a:ext cx="2203552" cy="1035155"/>
              </a:xfrm>
              <a:prstGeom prst="rect">
                <a:avLst/>
              </a:prstGeom>
              <a:blipFill>
                <a:blip r:embed="rId2"/>
                <a:stretch>
                  <a:fillRect t="-51765" r="-21607" b="-2588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58075" y="2996952"/>
            <a:ext cx="2476500" cy="2800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299954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7" dur="2000" fill="hold"/>
                                        <p:tgtEl>
                                          <p:spTgt spid="2050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1" dur="2000" fill="hold"/>
                                        <p:tgtEl>
                                          <p:spTgt spid="2050"/>
                                        </p:tgtEl>
                                      </p:cBhvr>
                                      <p:by x="75000" y="75000"/>
                                    </p:animScale>
                                  </p:childTnLst>
                                </p:cTn>
                              </p:par>
                              <p:par>
                                <p:cTn id="22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3.7037E-6 L -0.30712 -0.08865 " pathEditMode="relative" rAng="0" ptsTypes="AA">
                                      <p:cBhvr>
                                        <p:cTn id="23" dur="2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365" y="-444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9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4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lackTie">
  <a:themeElements>
    <a:clrScheme name="BlackTie">
      <a:dk1>
        <a:srgbClr val="000000"/>
      </a:dk1>
      <a:lt1>
        <a:srgbClr val="FFFFFF"/>
      </a:lt1>
      <a:dk2>
        <a:srgbClr val="46464A"/>
      </a:dk2>
      <a:lt2>
        <a:srgbClr val="E3DCCF"/>
      </a:lt2>
      <a:accent1>
        <a:srgbClr val="6F6F74"/>
      </a:accent1>
      <a:accent2>
        <a:srgbClr val="A7B789"/>
      </a:accent2>
      <a:accent3>
        <a:srgbClr val="BEAE98"/>
      </a:accent3>
      <a:accent4>
        <a:srgbClr val="92A9B9"/>
      </a:accent4>
      <a:accent5>
        <a:srgbClr val="9C8265"/>
      </a:accent5>
      <a:accent6>
        <a:srgbClr val="8D6974"/>
      </a:accent6>
      <a:hlink>
        <a:srgbClr val="67AABF"/>
      </a:hlink>
      <a:folHlink>
        <a:srgbClr val="B1B5AB"/>
      </a:folHlink>
    </a:clrScheme>
    <a:fontScheme name="BlackTie">
      <a:majorFont>
        <a:latin typeface="Garamond"/>
        <a:ea typeface=""/>
        <a:cs typeface=""/>
        <a:font script="Grek" typeface="Constantia"/>
        <a:font script="Cyrl" typeface="Constantia"/>
        <a:font script="Jpan" typeface="ＭＳ Ｐ明朝"/>
        <a:font script="Hang" typeface="궁서"/>
        <a:font script="Hans" typeface="仿宋"/>
        <a:font script="Hant" typeface="標楷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aramond"/>
        <a:ea typeface=""/>
        <a:cs typeface=""/>
        <a:font script="Grek" typeface="Constantia"/>
        <a:font script="Cyrl" typeface="Constantia"/>
        <a:font script="Jpan" typeface="ＭＳ Ｐ明朝"/>
        <a:font script="Hang" typeface="궁서"/>
        <a:font script="Hans" typeface="仿宋"/>
        <a:font script="Hant" typeface="標楷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BlackTie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20000"/>
              </a:schemeClr>
            </a:gs>
            <a:gs pos="30000">
              <a:schemeClr val="phClr">
                <a:tint val="61000"/>
                <a:satMod val="220000"/>
              </a:schemeClr>
            </a:gs>
            <a:gs pos="45000">
              <a:schemeClr val="phClr">
                <a:tint val="66000"/>
                <a:satMod val="240000"/>
              </a:schemeClr>
            </a:gs>
            <a:gs pos="55000">
              <a:schemeClr val="phClr">
                <a:tint val="66000"/>
                <a:satMod val="220000"/>
              </a:schemeClr>
            </a:gs>
            <a:gs pos="73000">
              <a:schemeClr val="phClr">
                <a:tint val="61000"/>
                <a:satMod val="220000"/>
              </a:schemeClr>
            </a:gs>
            <a:gs pos="100000">
              <a:schemeClr val="phClr">
                <a:tint val="45000"/>
                <a:satMod val="22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  <a:satMod val="110000"/>
              </a:schemeClr>
            </a:gs>
            <a:gs pos="30000">
              <a:schemeClr val="phClr">
                <a:shade val="90000"/>
                <a:satMod val="120000"/>
              </a:schemeClr>
            </a:gs>
            <a:gs pos="45000">
              <a:schemeClr val="phClr">
                <a:shade val="100000"/>
                <a:satMod val="128000"/>
              </a:schemeClr>
            </a:gs>
            <a:gs pos="55000">
              <a:schemeClr val="phClr">
                <a:shade val="100000"/>
                <a:satMod val="128000"/>
              </a:schemeClr>
            </a:gs>
            <a:gs pos="73000">
              <a:schemeClr val="phClr">
                <a:shade val="90000"/>
                <a:satMod val="120000"/>
              </a:schemeClr>
            </a:gs>
            <a:gs pos="100000">
              <a:schemeClr val="phClr">
                <a:shade val="63000"/>
                <a:satMod val="110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1909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7150" dist="38100" dir="5400000" algn="br" rotWithShape="0">
              <a:srgbClr val="000000">
                <a:alpha val="57000"/>
              </a:srgbClr>
            </a:outerShdw>
          </a:effectLst>
          <a:scene3d>
            <a:camera prst="orthographicFront">
              <a:rot lat="0" lon="0" rev="0"/>
            </a:camera>
            <a:lightRig rig="twoPt" dir="t">
              <a:rot lat="0" lon="0" rev="1800000"/>
            </a:lightRig>
          </a:scene3d>
          <a:sp3d>
            <a:bevelT w="44450" h="31750" prst="coolSlant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20000"/>
              </a:schemeClr>
            </a:duotone>
          </a:blip>
          <a:stretch/>
        </a:blip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30000"/>
                <a:satMod val="255000"/>
              </a:schemeClr>
            </a:gs>
          </a:gsLst>
          <a:path path="circle">
            <a:fillToRect l="50000" t="-80000" r="50000" b="18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123</Words>
  <Application>Microsoft Office PowerPoint</Application>
  <PresentationFormat>Широкоэкранный</PresentationFormat>
  <Paragraphs>22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12" baseType="lpstr">
      <vt:lpstr>Arial</vt:lpstr>
      <vt:lpstr>Cambria Math</vt:lpstr>
      <vt:lpstr>Constantia</vt:lpstr>
      <vt:lpstr>Garamond</vt:lpstr>
      <vt:lpstr>Georgia</vt:lpstr>
      <vt:lpstr>Symbol</vt:lpstr>
      <vt:lpstr>BlackTie</vt:lpstr>
      <vt:lpstr>Лекция №5</vt:lpstr>
      <vt:lpstr>Применение Теоремы Остроградского-Гаусса</vt:lpstr>
      <vt:lpstr>Применение Теоремы Остроградского-Гаусса</vt:lpstr>
      <vt:lpstr>Применение Теоремы Остроградского-Гаусса</vt:lpstr>
      <vt:lpstr>Применение Теоремы Остроградского-Гаусса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Лекция №4</dc:title>
  <dc:creator>Ilya</dc:creator>
  <cp:lastModifiedBy>Ilya</cp:lastModifiedBy>
  <cp:revision>2</cp:revision>
  <dcterms:created xsi:type="dcterms:W3CDTF">2023-06-27T05:50:10Z</dcterms:created>
  <dcterms:modified xsi:type="dcterms:W3CDTF">2023-06-27T05:55:13Z</dcterms:modified>
</cp:coreProperties>
</file>