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4D87C-685C-4118-8AD4-810CAA42727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52087-E47F-4BAE-8FAE-E295B28C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52087-E47F-4BAE-8FAE-E295B28C2E5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697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52087-E47F-4BAE-8FAE-E295B28C2E5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84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0117C8-519A-442F-A8E5-41FAB29A725A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24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Электромагнетизм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Магнитное поле в </a:t>
            </a:r>
            <a:r>
              <a:rPr lang="ru-RU" dirty="0" smtClean="0"/>
              <a:t>вакууме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Магнитное поле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Вектор </a:t>
            </a:r>
            <a:r>
              <a:rPr lang="ru-RU" dirty="0"/>
              <a:t>индукции магнитного </a:t>
            </a:r>
            <a:r>
              <a:rPr lang="ru-RU" dirty="0" smtClean="0"/>
              <a:t>поля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Силы Ампера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Закон </a:t>
            </a:r>
            <a:r>
              <a:rPr lang="ru-RU" dirty="0" err="1" smtClean="0"/>
              <a:t>Био</a:t>
            </a:r>
            <a:r>
              <a:rPr lang="ru-RU" dirty="0" smtClean="0"/>
              <a:t>-</a:t>
            </a:r>
            <a:r>
              <a:rPr lang="ru-RU" dirty="0" err="1" smtClean="0"/>
              <a:t>Савара</a:t>
            </a:r>
            <a:r>
              <a:rPr lang="ru-RU" dirty="0" smtClean="0"/>
              <a:t>-Лапласа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Напряженность </a:t>
            </a:r>
            <a:r>
              <a:rPr lang="ru-RU" dirty="0"/>
              <a:t>магнитного </a:t>
            </a:r>
            <a:r>
              <a:rPr lang="ru-RU" dirty="0" smtClean="0"/>
              <a:t>поля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Закон </a:t>
            </a:r>
            <a:r>
              <a:rPr lang="ru-RU" dirty="0"/>
              <a:t>полного тока для магнитного поля в </a:t>
            </a:r>
            <a:r>
              <a:rPr lang="ru-RU" dirty="0" smtClean="0"/>
              <a:t>вакууме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75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Магнитное поле в </a:t>
            </a:r>
            <a:r>
              <a:rPr lang="ru-RU" dirty="0" smtClean="0"/>
              <a:t>вакууме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http://upload.wikimedia.org/wikipedia/commons/thumb/f/f6/Earth%27s_magnetic_field%2C_schematic.svg/220px-Earth%27s_magnetic_field%2C_schemati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16832"/>
            <a:ext cx="3168352" cy="263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616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Магнитное </a:t>
            </a:r>
            <a:r>
              <a:rPr lang="ru-RU" dirty="0" smtClean="0"/>
              <a:t>поле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Файл:Magnet087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00808"/>
            <a:ext cx="42291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0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Вектор индукции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6524" cy="4525963"/>
          </a:xfrm>
        </p:spPr>
        <p:txBody>
          <a:bodyPr/>
          <a:lstStyle/>
          <a:p>
            <a:r>
              <a:rPr lang="ru-RU" dirty="0" smtClean="0"/>
              <a:t>Магн</a:t>
            </a:r>
            <a:r>
              <a:rPr lang="ru-RU" dirty="0"/>
              <a:t>и</a:t>
            </a:r>
            <a:r>
              <a:rPr lang="ru-RU" dirty="0" smtClean="0"/>
              <a:t>тная индукция </a:t>
            </a:r>
            <a:r>
              <a:rPr lang="en-US" b="1" dirty="0"/>
              <a:t>B</a:t>
            </a:r>
            <a:r>
              <a:rPr lang="ru-RU" dirty="0" smtClean="0"/>
              <a:t> </a:t>
            </a:r>
            <a:r>
              <a:rPr lang="ru-RU" dirty="0"/>
              <a:t>— векторная величина, являющаяся силовой характеристикой магнитного поля (его действия на заряженные частицы) в данной точке пространства.</a:t>
            </a:r>
          </a:p>
        </p:txBody>
      </p:sp>
      <p:pic>
        <p:nvPicPr>
          <p:cNvPr id="4" name="Picture 2" descr="http://upload.wikimedia.org/wikipedia/commons/thumb/9/91/Electromagnetism.svg/220px-Electromagnetism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489" y="2603086"/>
            <a:ext cx="2095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upload.wikimedia.org/wikipedia/commons/thumb/3/3e/Manoderecha.svg/220px-Manoderecha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23" y="3288050"/>
            <a:ext cx="20955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class-fizika.narod.ru/10_11_class/10_magn/1bu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04" y="3340437"/>
            <a:ext cx="2204120" cy="248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3264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Силы </a:t>
            </a:r>
            <a:r>
              <a:rPr lang="ru-RU" dirty="0" smtClean="0"/>
              <a:t>Ампера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𝑑𝑉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𝑑𝑉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acc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d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𝑑𝑙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upload.wikimedia.org/wikipedia/commons/thumb/6/6a/Regla_mano_derecha_Laplace.svg/250px-Regla_mano_derecha_Laplac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44824"/>
            <a:ext cx="23812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upload.wikimedia.org/wikipedia/commons/thumb/a/a2/AtractionTwoWires.svg/300px-AtractionTwoWires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223" y="4581128"/>
            <a:ext cx="28575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25144"/>
            <a:ext cx="2705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1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</a:t>
            </a:r>
            <a:r>
              <a:rPr lang="ru-RU" dirty="0" err="1" smtClean="0"/>
              <a:t>Био</a:t>
            </a:r>
            <a:r>
              <a:rPr lang="ru-RU" dirty="0" smtClean="0"/>
              <a:t>-</a:t>
            </a:r>
            <a:r>
              <a:rPr lang="ru-RU" dirty="0" err="1" smtClean="0"/>
              <a:t>Савара</a:t>
            </a:r>
            <a:r>
              <a:rPr lang="ru-RU" dirty="0" smtClean="0"/>
              <a:t>-Лапласа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5194920" cy="182421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𝑑𝑙</m:t>
                                </m:r>
                              </m:e>
                            </m:acc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r>
                  <a:rPr lang="ru-RU" dirty="0" smtClean="0"/>
                  <a:t>Принцип суперпозиции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𝑙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𝑑𝐵</m:t>
                            </m:r>
                          </m:e>
                        </m:acc>
                      </m:e>
                    </m:nary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5194920" cy="1824216"/>
              </a:xfrm>
              <a:blipFill rotWithShape="1">
                <a:blip r:embed="rId2"/>
                <a:stretch>
                  <a:fillRect l="-1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09895"/>
            <a:ext cx="2592288" cy="237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77" y="3424416"/>
            <a:ext cx="27622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47864" y="4181562"/>
                <a:ext cx="5184576" cy="2608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Прямолинейный проводник с током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ⅆ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𝐼𝑑𝑙𝑠𝑖𝑛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∮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𝑑𝐵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𝐼𝑑𝑙𝑠𝑖𝑛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ru-RU" dirty="0" smtClean="0"/>
                  <a:t>Т.к.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ru-RU" dirty="0" smtClean="0"/>
                  <a:t>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𝑑𝑙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ru-RU" dirty="0" smtClean="0"/>
                  <a:t> то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181562"/>
                <a:ext cx="5184576" cy="2608727"/>
              </a:xfrm>
              <a:prstGeom prst="rect">
                <a:avLst/>
              </a:prstGeom>
              <a:blipFill rotWithShape="1">
                <a:blip r:embed="rId5"/>
                <a:stretch>
                  <a:fillRect l="-940" t="-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91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Напряженность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</m:acc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𝜒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=1+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65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00200"/>
          </a:xfrm>
        </p:spPr>
        <p:txBody>
          <a:bodyPr/>
          <a:lstStyle/>
          <a:p>
            <a:r>
              <a:rPr lang="ru-RU" dirty="0"/>
              <a:t>Закон полного тока для магнитного поля в </a:t>
            </a:r>
            <a:r>
              <a:rPr lang="ru-RU" dirty="0" smtClean="0"/>
              <a:t>вакууме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317514"/>
                <a:ext cx="8229600" cy="4525963"/>
              </a:xfrm>
            </p:spPr>
            <p:txBody>
              <a:bodyPr/>
              <a:lstStyle/>
              <a:p>
                <a:r>
                  <a:rPr lang="ru-RU" dirty="0" smtClean="0"/>
                  <a:t>теорема о циркуляции вектора В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𝐿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</m:acc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</m:e>
                        </m:acc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∮"/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𝐿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317514"/>
                <a:ext cx="8229600" cy="4525963"/>
              </a:xfrm>
              <a:blipFill rotWithShape="1">
                <a:blip r:embed="rId2"/>
                <a:stretch>
                  <a:fillRect l="-1630" t="-1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циркуляция вектора индукции магнитного пол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204864"/>
            <a:ext cx="24955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0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229</TotalTime>
  <Words>97</Words>
  <Application>Microsoft Office PowerPoint</Application>
  <PresentationFormat>Экран (4:3)</PresentationFormat>
  <Paragraphs>42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Courier New</vt:lpstr>
      <vt:lpstr>Palatino Linotype</vt:lpstr>
      <vt:lpstr>Wingdings</vt:lpstr>
      <vt:lpstr>Исполнительная</vt:lpstr>
      <vt:lpstr>Лекция №6</vt:lpstr>
      <vt:lpstr>План Лекции</vt:lpstr>
      <vt:lpstr>Магнитное поле в вакууме</vt:lpstr>
      <vt:lpstr>Магнитное поле</vt:lpstr>
      <vt:lpstr>Вектор индукции магнитного поля</vt:lpstr>
      <vt:lpstr>Силы Ампера</vt:lpstr>
      <vt:lpstr>Закон Био-Савара-Лапласа</vt:lpstr>
      <vt:lpstr>Напряженность магнитного поля</vt:lpstr>
      <vt:lpstr>Закон полного тока для магнитного поля в вакууме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№6</dc:title>
  <dc:creator>Илья</dc:creator>
  <cp:lastModifiedBy>Илья Севастьянов</cp:lastModifiedBy>
  <cp:revision>18</cp:revision>
  <dcterms:created xsi:type="dcterms:W3CDTF">2012-04-04T04:21:19Z</dcterms:created>
  <dcterms:modified xsi:type="dcterms:W3CDTF">2014-02-11T16:22:07Z</dcterms:modified>
</cp:coreProperties>
</file>