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403" y="-7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300CB9-E037-44A6-BD34-87E45EB249C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D61FB38-FE4C-4E85-8088-68E6A4D0B777}">
      <dgm:prSet phldrT="[Текст]" custT="1"/>
      <dgm:spPr/>
      <dgm:t>
        <a:bodyPr/>
        <a:lstStyle/>
        <a:p>
          <a:r>
            <a:rPr lang="ru-RU" sz="2400" dirty="0" smtClean="0"/>
            <a:t>методы тестирования программ</a:t>
          </a:r>
          <a:endParaRPr lang="ru-RU" sz="2400" dirty="0"/>
        </a:p>
      </dgm:t>
    </dgm:pt>
    <dgm:pt modelId="{AD371DF4-0C28-4F12-ABFD-AD35F98839EA}" type="parTrans" cxnId="{F4C3EA31-DD73-43DC-A703-A4EAA931E1C1}">
      <dgm:prSet/>
      <dgm:spPr/>
      <dgm:t>
        <a:bodyPr/>
        <a:lstStyle/>
        <a:p>
          <a:endParaRPr lang="ru-RU"/>
        </a:p>
      </dgm:t>
    </dgm:pt>
    <dgm:pt modelId="{E9A1AA07-7469-4D87-A041-C9E3BD249A06}" type="sibTrans" cxnId="{F4C3EA31-DD73-43DC-A703-A4EAA931E1C1}">
      <dgm:prSet/>
      <dgm:spPr/>
      <dgm:t>
        <a:bodyPr/>
        <a:lstStyle/>
        <a:p>
          <a:endParaRPr lang="ru-RU"/>
        </a:p>
      </dgm:t>
    </dgm:pt>
    <dgm:pt modelId="{6AC9E5C7-CE94-4018-9231-DA5AAF8116CF}">
      <dgm:prSet custT="1"/>
      <dgm:spPr/>
      <dgm:t>
        <a:bodyPr/>
        <a:lstStyle/>
        <a:p>
          <a:r>
            <a:rPr lang="ru-RU" sz="2400" dirty="0" smtClean="0"/>
            <a:t>технология проектирования программ </a:t>
          </a:r>
          <a:endParaRPr lang="ru-RU" sz="2400" dirty="0"/>
        </a:p>
      </dgm:t>
    </dgm:pt>
    <dgm:pt modelId="{DFF49392-49D0-4329-A93C-999EA2454CBD}" type="parTrans" cxnId="{2645174A-C771-4228-BBED-FA2048CAECF2}">
      <dgm:prSet/>
      <dgm:spPr/>
      <dgm:t>
        <a:bodyPr/>
        <a:lstStyle/>
        <a:p>
          <a:endParaRPr lang="ru-RU"/>
        </a:p>
      </dgm:t>
    </dgm:pt>
    <dgm:pt modelId="{8B3F55E1-A9AE-4600-9664-D3181B4D765F}" type="sibTrans" cxnId="{2645174A-C771-4228-BBED-FA2048CAECF2}">
      <dgm:prSet/>
      <dgm:spPr/>
      <dgm:t>
        <a:bodyPr/>
        <a:lstStyle/>
        <a:p>
          <a:endParaRPr lang="ru-RU"/>
        </a:p>
      </dgm:t>
    </dgm:pt>
    <dgm:pt modelId="{D6CCAC6D-A304-4318-9297-6A7B7C9B63DB}">
      <dgm:prSet custT="1"/>
      <dgm:spPr/>
      <dgm:t>
        <a:bodyPr/>
        <a:lstStyle/>
        <a:p>
          <a:r>
            <a:rPr lang="ru-RU" sz="2000" dirty="0" smtClean="0"/>
            <a:t>методы доказательства правильности программ</a:t>
          </a:r>
          <a:endParaRPr lang="ru-RU" sz="2000" dirty="0"/>
        </a:p>
      </dgm:t>
    </dgm:pt>
    <dgm:pt modelId="{3D814A13-1DFA-4E40-BD67-394505866C4E}" type="parTrans" cxnId="{C1D23FF9-8B0E-4C0E-91C0-D3E0A442D1EB}">
      <dgm:prSet/>
      <dgm:spPr/>
      <dgm:t>
        <a:bodyPr/>
        <a:lstStyle/>
        <a:p>
          <a:endParaRPr lang="ru-RU"/>
        </a:p>
      </dgm:t>
    </dgm:pt>
    <dgm:pt modelId="{598FDF32-AA83-4CC3-BB41-379112A10057}" type="sibTrans" cxnId="{C1D23FF9-8B0E-4C0E-91C0-D3E0A442D1EB}">
      <dgm:prSet/>
      <dgm:spPr/>
      <dgm:t>
        <a:bodyPr/>
        <a:lstStyle/>
        <a:p>
          <a:endParaRPr lang="ru-RU"/>
        </a:p>
      </dgm:t>
    </dgm:pt>
    <dgm:pt modelId="{DC683B5E-C802-4BD9-954B-9A2C279CA8CE}">
      <dgm:prSet custT="1"/>
      <dgm:spPr/>
      <dgm:t>
        <a:bodyPr/>
        <a:lstStyle/>
        <a:p>
          <a:r>
            <a:rPr lang="ru-RU" sz="2400" dirty="0" smtClean="0"/>
            <a:t>анализ качества работы программ</a:t>
          </a:r>
          <a:endParaRPr lang="ru-RU" sz="2400" dirty="0"/>
        </a:p>
      </dgm:t>
    </dgm:pt>
    <dgm:pt modelId="{87675426-4173-4242-B405-10AF444E3B69}" type="parTrans" cxnId="{9F445AF5-847B-44F1-9DB1-DF8C4926FC6D}">
      <dgm:prSet/>
      <dgm:spPr/>
      <dgm:t>
        <a:bodyPr/>
        <a:lstStyle/>
        <a:p>
          <a:endParaRPr lang="ru-RU"/>
        </a:p>
      </dgm:t>
    </dgm:pt>
    <dgm:pt modelId="{75A67E91-B944-43A3-82BD-355AA941F306}" type="sibTrans" cxnId="{9F445AF5-847B-44F1-9DB1-DF8C4926FC6D}">
      <dgm:prSet/>
      <dgm:spPr/>
      <dgm:t>
        <a:bodyPr/>
        <a:lstStyle/>
        <a:p>
          <a:endParaRPr lang="ru-RU"/>
        </a:p>
      </dgm:t>
    </dgm:pt>
    <dgm:pt modelId="{45620F67-CB6B-4192-BAF5-72B4C31834DB}">
      <dgm:prSet custT="1"/>
      <dgm:spPr/>
      <dgm:t>
        <a:bodyPr/>
        <a:lstStyle/>
        <a:p>
          <a:r>
            <a:rPr lang="ru-RU" sz="2400" dirty="0" smtClean="0"/>
            <a:t>документирование программ</a:t>
          </a:r>
          <a:endParaRPr lang="ru-RU" sz="2400" dirty="0"/>
        </a:p>
      </dgm:t>
    </dgm:pt>
    <dgm:pt modelId="{62812420-F6F6-4F68-9BFA-9F755B432276}" type="parTrans" cxnId="{309D89F7-8E03-461E-9CD9-E9EB893018A4}">
      <dgm:prSet/>
      <dgm:spPr/>
      <dgm:t>
        <a:bodyPr/>
        <a:lstStyle/>
        <a:p>
          <a:endParaRPr lang="ru-RU"/>
        </a:p>
      </dgm:t>
    </dgm:pt>
    <dgm:pt modelId="{65342130-7162-45F0-8F5E-90FD08B0EFA0}" type="sibTrans" cxnId="{309D89F7-8E03-461E-9CD9-E9EB893018A4}">
      <dgm:prSet/>
      <dgm:spPr/>
      <dgm:t>
        <a:bodyPr/>
        <a:lstStyle/>
        <a:p>
          <a:endParaRPr lang="ru-RU"/>
        </a:p>
      </dgm:t>
    </dgm:pt>
    <dgm:pt modelId="{92A6BD75-9289-4BCF-B86A-A67AE01BEA04}">
      <dgm:prSet custT="1"/>
      <dgm:spPr/>
      <dgm:t>
        <a:bodyPr/>
        <a:lstStyle/>
        <a:p>
          <a:r>
            <a:rPr lang="ru-RU" sz="2000" dirty="0" smtClean="0"/>
            <a:t>разработка и использование программных средств, облегчающих процесс проектирования программного обеспечения</a:t>
          </a:r>
          <a:endParaRPr lang="ru-RU" sz="2000" dirty="0"/>
        </a:p>
      </dgm:t>
    </dgm:pt>
    <dgm:pt modelId="{B5919B68-AA0B-49BF-9BC2-ED0F2805F659}" type="parTrans" cxnId="{0F50F081-6B7B-44FE-B7EC-C22B1406B010}">
      <dgm:prSet/>
      <dgm:spPr/>
      <dgm:t>
        <a:bodyPr/>
        <a:lstStyle/>
        <a:p>
          <a:endParaRPr lang="ru-RU"/>
        </a:p>
      </dgm:t>
    </dgm:pt>
    <dgm:pt modelId="{B53D9BED-EA18-42E5-8014-CEB2241A65CF}" type="sibTrans" cxnId="{0F50F081-6B7B-44FE-B7EC-C22B1406B010}">
      <dgm:prSet/>
      <dgm:spPr/>
      <dgm:t>
        <a:bodyPr/>
        <a:lstStyle/>
        <a:p>
          <a:endParaRPr lang="ru-RU"/>
        </a:p>
      </dgm:t>
    </dgm:pt>
    <dgm:pt modelId="{CEC3D86A-DF5D-491A-BF27-2AD6F14E039D}" type="pres">
      <dgm:prSet presAssocID="{FA300CB9-E037-44A6-BD34-87E45EB249C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BD0EA0A-A320-4F68-86FB-D2FE29FF1236}" type="pres">
      <dgm:prSet presAssocID="{6AC9E5C7-CE94-4018-9231-DA5AAF8116CF}" presName="parentLin" presStyleCnt="0"/>
      <dgm:spPr/>
    </dgm:pt>
    <dgm:pt modelId="{BE3C29C8-0971-4B97-99DA-2053B2353D6A}" type="pres">
      <dgm:prSet presAssocID="{6AC9E5C7-CE94-4018-9231-DA5AAF8116CF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2B3ECA4A-A1A3-47A2-BDB6-C45B76321017}" type="pres">
      <dgm:prSet presAssocID="{6AC9E5C7-CE94-4018-9231-DA5AAF8116CF}" presName="parentText" presStyleLbl="node1" presStyleIdx="0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99048A-826B-4044-8D3C-5F6A66370D93}" type="pres">
      <dgm:prSet presAssocID="{6AC9E5C7-CE94-4018-9231-DA5AAF8116CF}" presName="negativeSpace" presStyleCnt="0"/>
      <dgm:spPr/>
    </dgm:pt>
    <dgm:pt modelId="{C43CE9A9-8440-40C6-928A-7EC3F3A9C2CA}" type="pres">
      <dgm:prSet presAssocID="{6AC9E5C7-CE94-4018-9231-DA5AAF8116CF}" presName="childText" presStyleLbl="conFgAcc1" presStyleIdx="0" presStyleCnt="6">
        <dgm:presLayoutVars>
          <dgm:bulletEnabled val="1"/>
        </dgm:presLayoutVars>
      </dgm:prSet>
      <dgm:spPr/>
    </dgm:pt>
    <dgm:pt modelId="{EA8E857A-D3BB-49A3-87A4-688D1A06845A}" type="pres">
      <dgm:prSet presAssocID="{8B3F55E1-A9AE-4600-9664-D3181B4D765F}" presName="spaceBetweenRectangles" presStyleCnt="0"/>
      <dgm:spPr/>
    </dgm:pt>
    <dgm:pt modelId="{4A8D4DC0-BA8F-4356-AB49-8DAA0F6DC8A1}" type="pres">
      <dgm:prSet presAssocID="{5D61FB38-FE4C-4E85-8088-68E6A4D0B777}" presName="parentLin" presStyleCnt="0"/>
      <dgm:spPr/>
    </dgm:pt>
    <dgm:pt modelId="{39483055-80A8-4EDC-A85B-D740FE8375FF}" type="pres">
      <dgm:prSet presAssocID="{5D61FB38-FE4C-4E85-8088-68E6A4D0B777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EABDC743-908B-4E97-9FA5-0B374F0BF075}" type="pres">
      <dgm:prSet presAssocID="{5D61FB38-FE4C-4E85-8088-68E6A4D0B777}" presName="parentText" presStyleLbl="node1" presStyleIdx="1" presStyleCnt="6" custScaleX="13855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4FF7AF-8BFF-4E9C-B895-A187F009451C}" type="pres">
      <dgm:prSet presAssocID="{5D61FB38-FE4C-4E85-8088-68E6A4D0B777}" presName="negativeSpace" presStyleCnt="0"/>
      <dgm:spPr/>
    </dgm:pt>
    <dgm:pt modelId="{10438C53-B729-4B21-AB64-58A0B839BEE3}" type="pres">
      <dgm:prSet presAssocID="{5D61FB38-FE4C-4E85-8088-68E6A4D0B777}" presName="childText" presStyleLbl="conFgAcc1" presStyleIdx="1" presStyleCnt="6">
        <dgm:presLayoutVars>
          <dgm:bulletEnabled val="1"/>
        </dgm:presLayoutVars>
      </dgm:prSet>
      <dgm:spPr/>
    </dgm:pt>
    <dgm:pt modelId="{D1D5DFEE-728E-42F0-BF80-BB99C79ABCB5}" type="pres">
      <dgm:prSet presAssocID="{E9A1AA07-7469-4D87-A041-C9E3BD249A06}" presName="spaceBetweenRectangles" presStyleCnt="0"/>
      <dgm:spPr/>
    </dgm:pt>
    <dgm:pt modelId="{92528ADA-AF22-414E-829C-5359BAECC992}" type="pres">
      <dgm:prSet presAssocID="{45620F67-CB6B-4192-BAF5-72B4C31834DB}" presName="parentLin" presStyleCnt="0"/>
      <dgm:spPr/>
    </dgm:pt>
    <dgm:pt modelId="{ACDC4A7A-0210-4127-AE91-0EBAD525E44B}" type="pres">
      <dgm:prSet presAssocID="{45620F67-CB6B-4192-BAF5-72B4C31834DB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6B4C24DC-9B5C-4134-B310-B1827226349A}" type="pres">
      <dgm:prSet presAssocID="{45620F67-CB6B-4192-BAF5-72B4C31834DB}" presName="parentText" presStyleLbl="node1" presStyleIdx="2" presStyleCnt="6" custScaleX="142857" custLinFactY="210407" custLinFactNeighborX="-7670" custLinFactNeighborY="3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1F9C0A-31C0-45FA-9270-F1577840F55E}" type="pres">
      <dgm:prSet presAssocID="{45620F67-CB6B-4192-BAF5-72B4C31834DB}" presName="negativeSpace" presStyleCnt="0"/>
      <dgm:spPr/>
    </dgm:pt>
    <dgm:pt modelId="{2DFECC4E-CE9F-4835-A440-0516A2798F8B}" type="pres">
      <dgm:prSet presAssocID="{45620F67-CB6B-4192-BAF5-72B4C31834DB}" presName="childText" presStyleLbl="conFgAcc1" presStyleIdx="2" presStyleCnt="6">
        <dgm:presLayoutVars>
          <dgm:bulletEnabled val="1"/>
        </dgm:presLayoutVars>
      </dgm:prSet>
      <dgm:spPr/>
    </dgm:pt>
    <dgm:pt modelId="{DC547F13-9B69-4CC6-885B-D06FBCA1BF79}" type="pres">
      <dgm:prSet presAssocID="{65342130-7162-45F0-8F5E-90FD08B0EFA0}" presName="spaceBetweenRectangles" presStyleCnt="0"/>
      <dgm:spPr/>
    </dgm:pt>
    <dgm:pt modelId="{A514139C-39DB-49E9-A14F-2E8492610E7F}" type="pres">
      <dgm:prSet presAssocID="{DC683B5E-C802-4BD9-954B-9A2C279CA8CE}" presName="parentLin" presStyleCnt="0"/>
      <dgm:spPr/>
    </dgm:pt>
    <dgm:pt modelId="{98692638-06A0-4619-A47D-D40B48445B07}" type="pres">
      <dgm:prSet presAssocID="{DC683B5E-C802-4BD9-954B-9A2C279CA8CE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41A7643E-B662-435D-AB51-932A6D5B7AD5}" type="pres">
      <dgm:prSet presAssocID="{DC683B5E-C802-4BD9-954B-9A2C279CA8CE}" presName="parentText" presStyleLbl="node1" presStyleIdx="3" presStyleCnt="6" custScaleX="137677" custLinFactNeighborX="-10869" custLinFactNeighborY="-676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45F094-F5BF-4F79-AD12-1D9D6E2E2A04}" type="pres">
      <dgm:prSet presAssocID="{DC683B5E-C802-4BD9-954B-9A2C279CA8CE}" presName="negativeSpace" presStyleCnt="0"/>
      <dgm:spPr/>
    </dgm:pt>
    <dgm:pt modelId="{356B3E46-5444-42BE-9D7A-32A484D32D26}" type="pres">
      <dgm:prSet presAssocID="{DC683B5E-C802-4BD9-954B-9A2C279CA8CE}" presName="childText" presStyleLbl="conFgAcc1" presStyleIdx="3" presStyleCnt="6">
        <dgm:presLayoutVars>
          <dgm:bulletEnabled val="1"/>
        </dgm:presLayoutVars>
      </dgm:prSet>
      <dgm:spPr/>
    </dgm:pt>
    <dgm:pt modelId="{FF68142D-6167-4199-8B0B-5BF084E83754}" type="pres">
      <dgm:prSet presAssocID="{75A67E91-B944-43A3-82BD-355AA941F306}" presName="spaceBetweenRectangles" presStyleCnt="0"/>
      <dgm:spPr/>
    </dgm:pt>
    <dgm:pt modelId="{C5ED39F6-9492-454A-B9F7-0DB1761F123E}" type="pres">
      <dgm:prSet presAssocID="{D6CCAC6D-A304-4318-9297-6A7B7C9B63DB}" presName="parentLin" presStyleCnt="0"/>
      <dgm:spPr/>
    </dgm:pt>
    <dgm:pt modelId="{DA136647-A5D6-4D7E-968B-F71394FA3D3C}" type="pres">
      <dgm:prSet presAssocID="{D6CCAC6D-A304-4318-9297-6A7B7C9B63DB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0ECB15DA-911C-47F4-AB7B-206438531107}" type="pres">
      <dgm:prSet presAssocID="{D6CCAC6D-A304-4318-9297-6A7B7C9B63DB}" presName="parentText" presStyleLbl="node1" presStyleIdx="4" presStyleCnt="6" custScaleX="137677" custLinFactY="-100000" custLinFactNeighborX="-10869" custLinFactNeighborY="-19980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A95F00-93AC-4328-85C6-6D132A5822C5}" type="pres">
      <dgm:prSet presAssocID="{D6CCAC6D-A304-4318-9297-6A7B7C9B63DB}" presName="negativeSpace" presStyleCnt="0"/>
      <dgm:spPr/>
    </dgm:pt>
    <dgm:pt modelId="{88F23845-2C01-4C1B-ADBA-0E9E9D17567B}" type="pres">
      <dgm:prSet presAssocID="{D6CCAC6D-A304-4318-9297-6A7B7C9B63DB}" presName="childText" presStyleLbl="conFgAcc1" presStyleIdx="4" presStyleCnt="6">
        <dgm:presLayoutVars>
          <dgm:bulletEnabled val="1"/>
        </dgm:presLayoutVars>
      </dgm:prSet>
      <dgm:spPr/>
    </dgm:pt>
    <dgm:pt modelId="{FFBA1E7E-C726-4388-964A-08C172C6AB30}" type="pres">
      <dgm:prSet presAssocID="{598FDF32-AA83-4CC3-BB41-379112A10057}" presName="spaceBetweenRectangles" presStyleCnt="0"/>
      <dgm:spPr/>
    </dgm:pt>
    <dgm:pt modelId="{AFF3EAB1-0E15-4485-9655-8B10BC997946}" type="pres">
      <dgm:prSet presAssocID="{92A6BD75-9289-4BCF-B86A-A67AE01BEA04}" presName="parentLin" presStyleCnt="0"/>
      <dgm:spPr/>
    </dgm:pt>
    <dgm:pt modelId="{B4D8C208-E067-4017-92CC-9970427344BF}" type="pres">
      <dgm:prSet presAssocID="{92A6BD75-9289-4BCF-B86A-A67AE01BEA04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ACD7DCF1-36FB-4B93-815E-59AB3E1559D7}" type="pres">
      <dgm:prSet presAssocID="{92A6BD75-9289-4BCF-B86A-A67AE01BEA04}" presName="parentText" presStyleLbl="node1" presStyleIdx="5" presStyleCnt="6" custScaleX="142857" custScaleY="191886" custLinFactY="-61560" custLinFactNeighborX="-1208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44B5F7-D2F2-4870-9ECB-C0913692F2A6}" type="pres">
      <dgm:prSet presAssocID="{92A6BD75-9289-4BCF-B86A-A67AE01BEA04}" presName="negativeSpace" presStyleCnt="0"/>
      <dgm:spPr/>
    </dgm:pt>
    <dgm:pt modelId="{B1317841-60C6-4AB5-BEC4-3C52653886DD}" type="pres">
      <dgm:prSet presAssocID="{92A6BD75-9289-4BCF-B86A-A67AE01BEA04}" presName="childText" presStyleLbl="conFgAcc1" presStyleIdx="5" presStyleCnt="6" custLinFactY="100000" custLinFactNeighborX="1099" custLinFactNeighborY="136986">
        <dgm:presLayoutVars>
          <dgm:bulletEnabled val="1"/>
        </dgm:presLayoutVars>
      </dgm:prSet>
      <dgm:spPr/>
    </dgm:pt>
  </dgm:ptLst>
  <dgm:cxnLst>
    <dgm:cxn modelId="{05DEE53C-5481-40FD-A80C-7DFC0C2AF6FE}" type="presOf" srcId="{FA300CB9-E037-44A6-BD34-87E45EB249C3}" destId="{CEC3D86A-DF5D-491A-BF27-2AD6F14E039D}" srcOrd="0" destOrd="0" presId="urn:microsoft.com/office/officeart/2005/8/layout/list1"/>
    <dgm:cxn modelId="{750507D5-0842-4BCD-9D86-994A42D28F0B}" type="presOf" srcId="{6AC9E5C7-CE94-4018-9231-DA5AAF8116CF}" destId="{BE3C29C8-0971-4B97-99DA-2053B2353D6A}" srcOrd="0" destOrd="0" presId="urn:microsoft.com/office/officeart/2005/8/layout/list1"/>
    <dgm:cxn modelId="{3061173B-2AD6-403E-9038-0251FCF48763}" type="presOf" srcId="{6AC9E5C7-CE94-4018-9231-DA5AAF8116CF}" destId="{2B3ECA4A-A1A3-47A2-BDB6-C45B76321017}" srcOrd="1" destOrd="0" presId="urn:microsoft.com/office/officeart/2005/8/layout/list1"/>
    <dgm:cxn modelId="{9E831890-8517-4234-AA92-3129962D52E2}" type="presOf" srcId="{5D61FB38-FE4C-4E85-8088-68E6A4D0B777}" destId="{EABDC743-908B-4E97-9FA5-0B374F0BF075}" srcOrd="1" destOrd="0" presId="urn:microsoft.com/office/officeart/2005/8/layout/list1"/>
    <dgm:cxn modelId="{F592473D-2025-4D46-8485-0E94A3D51014}" type="presOf" srcId="{D6CCAC6D-A304-4318-9297-6A7B7C9B63DB}" destId="{DA136647-A5D6-4D7E-968B-F71394FA3D3C}" srcOrd="0" destOrd="0" presId="urn:microsoft.com/office/officeart/2005/8/layout/list1"/>
    <dgm:cxn modelId="{C1D23FF9-8B0E-4C0E-91C0-D3E0A442D1EB}" srcId="{FA300CB9-E037-44A6-BD34-87E45EB249C3}" destId="{D6CCAC6D-A304-4318-9297-6A7B7C9B63DB}" srcOrd="4" destOrd="0" parTransId="{3D814A13-1DFA-4E40-BD67-394505866C4E}" sibTransId="{598FDF32-AA83-4CC3-BB41-379112A10057}"/>
    <dgm:cxn modelId="{A8F4BA4A-08A9-4767-89D6-9AA8057C83F9}" type="presOf" srcId="{92A6BD75-9289-4BCF-B86A-A67AE01BEA04}" destId="{ACD7DCF1-36FB-4B93-815E-59AB3E1559D7}" srcOrd="1" destOrd="0" presId="urn:microsoft.com/office/officeart/2005/8/layout/list1"/>
    <dgm:cxn modelId="{358314EC-D03F-49C2-AB7B-F14DF859FD1D}" type="presOf" srcId="{45620F67-CB6B-4192-BAF5-72B4C31834DB}" destId="{6B4C24DC-9B5C-4134-B310-B1827226349A}" srcOrd="1" destOrd="0" presId="urn:microsoft.com/office/officeart/2005/8/layout/list1"/>
    <dgm:cxn modelId="{027D3A58-628E-45C4-AB51-B57A5914CC8C}" type="presOf" srcId="{92A6BD75-9289-4BCF-B86A-A67AE01BEA04}" destId="{B4D8C208-E067-4017-92CC-9970427344BF}" srcOrd="0" destOrd="0" presId="urn:microsoft.com/office/officeart/2005/8/layout/list1"/>
    <dgm:cxn modelId="{309D89F7-8E03-461E-9CD9-E9EB893018A4}" srcId="{FA300CB9-E037-44A6-BD34-87E45EB249C3}" destId="{45620F67-CB6B-4192-BAF5-72B4C31834DB}" srcOrd="2" destOrd="0" parTransId="{62812420-F6F6-4F68-9BFA-9F755B432276}" sibTransId="{65342130-7162-45F0-8F5E-90FD08B0EFA0}"/>
    <dgm:cxn modelId="{73D13150-4732-4CC4-AE7A-692FFC92E3E4}" type="presOf" srcId="{DC683B5E-C802-4BD9-954B-9A2C279CA8CE}" destId="{41A7643E-B662-435D-AB51-932A6D5B7AD5}" srcOrd="1" destOrd="0" presId="urn:microsoft.com/office/officeart/2005/8/layout/list1"/>
    <dgm:cxn modelId="{745AFF75-EE9D-4337-A435-F385993523DA}" type="presOf" srcId="{D6CCAC6D-A304-4318-9297-6A7B7C9B63DB}" destId="{0ECB15DA-911C-47F4-AB7B-206438531107}" srcOrd="1" destOrd="0" presId="urn:microsoft.com/office/officeart/2005/8/layout/list1"/>
    <dgm:cxn modelId="{1A47943B-2454-4F1B-844C-6F5077A1C333}" type="presOf" srcId="{45620F67-CB6B-4192-BAF5-72B4C31834DB}" destId="{ACDC4A7A-0210-4127-AE91-0EBAD525E44B}" srcOrd="0" destOrd="0" presId="urn:microsoft.com/office/officeart/2005/8/layout/list1"/>
    <dgm:cxn modelId="{9F445AF5-847B-44F1-9DB1-DF8C4926FC6D}" srcId="{FA300CB9-E037-44A6-BD34-87E45EB249C3}" destId="{DC683B5E-C802-4BD9-954B-9A2C279CA8CE}" srcOrd="3" destOrd="0" parTransId="{87675426-4173-4242-B405-10AF444E3B69}" sibTransId="{75A67E91-B944-43A3-82BD-355AA941F306}"/>
    <dgm:cxn modelId="{0F50F081-6B7B-44FE-B7EC-C22B1406B010}" srcId="{FA300CB9-E037-44A6-BD34-87E45EB249C3}" destId="{92A6BD75-9289-4BCF-B86A-A67AE01BEA04}" srcOrd="5" destOrd="0" parTransId="{B5919B68-AA0B-49BF-9BC2-ED0F2805F659}" sibTransId="{B53D9BED-EA18-42E5-8014-CEB2241A65CF}"/>
    <dgm:cxn modelId="{6D08FDE4-F0DE-4BA5-82DC-B97A5DDD7F96}" type="presOf" srcId="{DC683B5E-C802-4BD9-954B-9A2C279CA8CE}" destId="{98692638-06A0-4619-A47D-D40B48445B07}" srcOrd="0" destOrd="0" presId="urn:microsoft.com/office/officeart/2005/8/layout/list1"/>
    <dgm:cxn modelId="{8022CF20-BA50-48C1-A8B3-B9B97C0507BB}" type="presOf" srcId="{5D61FB38-FE4C-4E85-8088-68E6A4D0B777}" destId="{39483055-80A8-4EDC-A85B-D740FE8375FF}" srcOrd="0" destOrd="0" presId="urn:microsoft.com/office/officeart/2005/8/layout/list1"/>
    <dgm:cxn modelId="{2645174A-C771-4228-BBED-FA2048CAECF2}" srcId="{FA300CB9-E037-44A6-BD34-87E45EB249C3}" destId="{6AC9E5C7-CE94-4018-9231-DA5AAF8116CF}" srcOrd="0" destOrd="0" parTransId="{DFF49392-49D0-4329-A93C-999EA2454CBD}" sibTransId="{8B3F55E1-A9AE-4600-9664-D3181B4D765F}"/>
    <dgm:cxn modelId="{F4C3EA31-DD73-43DC-A703-A4EAA931E1C1}" srcId="{FA300CB9-E037-44A6-BD34-87E45EB249C3}" destId="{5D61FB38-FE4C-4E85-8088-68E6A4D0B777}" srcOrd="1" destOrd="0" parTransId="{AD371DF4-0C28-4F12-ABFD-AD35F98839EA}" sibTransId="{E9A1AA07-7469-4D87-A041-C9E3BD249A06}"/>
    <dgm:cxn modelId="{3AC060BB-19F8-4579-A9FA-611F28D7A1CE}" type="presParOf" srcId="{CEC3D86A-DF5D-491A-BF27-2AD6F14E039D}" destId="{2BD0EA0A-A320-4F68-86FB-D2FE29FF1236}" srcOrd="0" destOrd="0" presId="urn:microsoft.com/office/officeart/2005/8/layout/list1"/>
    <dgm:cxn modelId="{F11B3684-4096-4915-A845-03BD169C64A4}" type="presParOf" srcId="{2BD0EA0A-A320-4F68-86FB-D2FE29FF1236}" destId="{BE3C29C8-0971-4B97-99DA-2053B2353D6A}" srcOrd="0" destOrd="0" presId="urn:microsoft.com/office/officeart/2005/8/layout/list1"/>
    <dgm:cxn modelId="{401F9EA2-86E7-45DF-8DEA-B394695A5E93}" type="presParOf" srcId="{2BD0EA0A-A320-4F68-86FB-D2FE29FF1236}" destId="{2B3ECA4A-A1A3-47A2-BDB6-C45B76321017}" srcOrd="1" destOrd="0" presId="urn:microsoft.com/office/officeart/2005/8/layout/list1"/>
    <dgm:cxn modelId="{C83BBC8A-5726-4C02-ACF1-5921D3232D6C}" type="presParOf" srcId="{CEC3D86A-DF5D-491A-BF27-2AD6F14E039D}" destId="{8999048A-826B-4044-8D3C-5F6A66370D93}" srcOrd="1" destOrd="0" presId="urn:microsoft.com/office/officeart/2005/8/layout/list1"/>
    <dgm:cxn modelId="{FB531A37-1203-4715-834E-F00C4E07CF90}" type="presParOf" srcId="{CEC3D86A-DF5D-491A-BF27-2AD6F14E039D}" destId="{C43CE9A9-8440-40C6-928A-7EC3F3A9C2CA}" srcOrd="2" destOrd="0" presId="urn:microsoft.com/office/officeart/2005/8/layout/list1"/>
    <dgm:cxn modelId="{686DF269-3D4B-448C-BB32-F811A2095C80}" type="presParOf" srcId="{CEC3D86A-DF5D-491A-BF27-2AD6F14E039D}" destId="{EA8E857A-D3BB-49A3-87A4-688D1A06845A}" srcOrd="3" destOrd="0" presId="urn:microsoft.com/office/officeart/2005/8/layout/list1"/>
    <dgm:cxn modelId="{A49A14B2-2618-42D4-939E-E947234BD95E}" type="presParOf" srcId="{CEC3D86A-DF5D-491A-BF27-2AD6F14E039D}" destId="{4A8D4DC0-BA8F-4356-AB49-8DAA0F6DC8A1}" srcOrd="4" destOrd="0" presId="urn:microsoft.com/office/officeart/2005/8/layout/list1"/>
    <dgm:cxn modelId="{EDB4D7E5-BC61-41F3-BE80-AC3AF337ADD6}" type="presParOf" srcId="{4A8D4DC0-BA8F-4356-AB49-8DAA0F6DC8A1}" destId="{39483055-80A8-4EDC-A85B-D740FE8375FF}" srcOrd="0" destOrd="0" presId="urn:microsoft.com/office/officeart/2005/8/layout/list1"/>
    <dgm:cxn modelId="{C54208B5-A1E0-425E-99F7-F7201CC43EF8}" type="presParOf" srcId="{4A8D4DC0-BA8F-4356-AB49-8DAA0F6DC8A1}" destId="{EABDC743-908B-4E97-9FA5-0B374F0BF075}" srcOrd="1" destOrd="0" presId="urn:microsoft.com/office/officeart/2005/8/layout/list1"/>
    <dgm:cxn modelId="{00DEDC05-02D1-4A37-9D74-CBC1BCDADD6E}" type="presParOf" srcId="{CEC3D86A-DF5D-491A-BF27-2AD6F14E039D}" destId="{D24FF7AF-8BFF-4E9C-B895-A187F009451C}" srcOrd="5" destOrd="0" presId="urn:microsoft.com/office/officeart/2005/8/layout/list1"/>
    <dgm:cxn modelId="{F63B798B-BF0A-4716-AEFE-867D919D1722}" type="presParOf" srcId="{CEC3D86A-DF5D-491A-BF27-2AD6F14E039D}" destId="{10438C53-B729-4B21-AB64-58A0B839BEE3}" srcOrd="6" destOrd="0" presId="urn:microsoft.com/office/officeart/2005/8/layout/list1"/>
    <dgm:cxn modelId="{B0B0333A-462C-4A4E-B558-B7D5C24D9F50}" type="presParOf" srcId="{CEC3D86A-DF5D-491A-BF27-2AD6F14E039D}" destId="{D1D5DFEE-728E-42F0-BF80-BB99C79ABCB5}" srcOrd="7" destOrd="0" presId="urn:microsoft.com/office/officeart/2005/8/layout/list1"/>
    <dgm:cxn modelId="{D01D60F4-B050-4DB3-BBB5-975EC57EF253}" type="presParOf" srcId="{CEC3D86A-DF5D-491A-BF27-2AD6F14E039D}" destId="{92528ADA-AF22-414E-829C-5359BAECC992}" srcOrd="8" destOrd="0" presId="urn:microsoft.com/office/officeart/2005/8/layout/list1"/>
    <dgm:cxn modelId="{6E5BF688-1224-4CA7-9692-72503F1BA354}" type="presParOf" srcId="{92528ADA-AF22-414E-829C-5359BAECC992}" destId="{ACDC4A7A-0210-4127-AE91-0EBAD525E44B}" srcOrd="0" destOrd="0" presId="urn:microsoft.com/office/officeart/2005/8/layout/list1"/>
    <dgm:cxn modelId="{84CDF4F4-9583-47E4-95FE-7A19A47BF91B}" type="presParOf" srcId="{92528ADA-AF22-414E-829C-5359BAECC992}" destId="{6B4C24DC-9B5C-4134-B310-B1827226349A}" srcOrd="1" destOrd="0" presId="urn:microsoft.com/office/officeart/2005/8/layout/list1"/>
    <dgm:cxn modelId="{2773FF07-7EC5-45B4-BA11-7B0C89A4EB3F}" type="presParOf" srcId="{CEC3D86A-DF5D-491A-BF27-2AD6F14E039D}" destId="{9F1F9C0A-31C0-45FA-9270-F1577840F55E}" srcOrd="9" destOrd="0" presId="urn:microsoft.com/office/officeart/2005/8/layout/list1"/>
    <dgm:cxn modelId="{7429EAC1-D8A9-4C61-AB89-8AFA1FC03F37}" type="presParOf" srcId="{CEC3D86A-DF5D-491A-BF27-2AD6F14E039D}" destId="{2DFECC4E-CE9F-4835-A440-0516A2798F8B}" srcOrd="10" destOrd="0" presId="urn:microsoft.com/office/officeart/2005/8/layout/list1"/>
    <dgm:cxn modelId="{3BBC002B-AE13-41DC-93EC-2B35DD03379F}" type="presParOf" srcId="{CEC3D86A-DF5D-491A-BF27-2AD6F14E039D}" destId="{DC547F13-9B69-4CC6-885B-D06FBCA1BF79}" srcOrd="11" destOrd="0" presId="urn:microsoft.com/office/officeart/2005/8/layout/list1"/>
    <dgm:cxn modelId="{082C0B33-0F5E-4E21-8F3A-AB8EC2A468A3}" type="presParOf" srcId="{CEC3D86A-DF5D-491A-BF27-2AD6F14E039D}" destId="{A514139C-39DB-49E9-A14F-2E8492610E7F}" srcOrd="12" destOrd="0" presId="urn:microsoft.com/office/officeart/2005/8/layout/list1"/>
    <dgm:cxn modelId="{DE32E4B2-C9BB-4DAB-A217-4FCFA0D36B9A}" type="presParOf" srcId="{A514139C-39DB-49E9-A14F-2E8492610E7F}" destId="{98692638-06A0-4619-A47D-D40B48445B07}" srcOrd="0" destOrd="0" presId="urn:microsoft.com/office/officeart/2005/8/layout/list1"/>
    <dgm:cxn modelId="{2DBFFC58-2891-4E50-9E90-490B8521A9CE}" type="presParOf" srcId="{A514139C-39DB-49E9-A14F-2E8492610E7F}" destId="{41A7643E-B662-435D-AB51-932A6D5B7AD5}" srcOrd="1" destOrd="0" presId="urn:microsoft.com/office/officeart/2005/8/layout/list1"/>
    <dgm:cxn modelId="{FD2C1F2E-8509-4576-9878-AC4D12CF6B42}" type="presParOf" srcId="{CEC3D86A-DF5D-491A-BF27-2AD6F14E039D}" destId="{CB45F094-F5BF-4F79-AD12-1D9D6E2E2A04}" srcOrd="13" destOrd="0" presId="urn:microsoft.com/office/officeart/2005/8/layout/list1"/>
    <dgm:cxn modelId="{920F08D7-1EBE-4AEF-B5AA-8F4553522683}" type="presParOf" srcId="{CEC3D86A-DF5D-491A-BF27-2AD6F14E039D}" destId="{356B3E46-5444-42BE-9D7A-32A484D32D26}" srcOrd="14" destOrd="0" presId="urn:microsoft.com/office/officeart/2005/8/layout/list1"/>
    <dgm:cxn modelId="{0097F083-D157-4168-8AB9-D76CA49B528C}" type="presParOf" srcId="{CEC3D86A-DF5D-491A-BF27-2AD6F14E039D}" destId="{FF68142D-6167-4199-8B0B-5BF084E83754}" srcOrd="15" destOrd="0" presId="urn:microsoft.com/office/officeart/2005/8/layout/list1"/>
    <dgm:cxn modelId="{F00FD41D-547E-48DC-87E5-3B4C019174DB}" type="presParOf" srcId="{CEC3D86A-DF5D-491A-BF27-2AD6F14E039D}" destId="{C5ED39F6-9492-454A-B9F7-0DB1761F123E}" srcOrd="16" destOrd="0" presId="urn:microsoft.com/office/officeart/2005/8/layout/list1"/>
    <dgm:cxn modelId="{9FF38844-DBEC-4367-AD86-38C14CA8FFFF}" type="presParOf" srcId="{C5ED39F6-9492-454A-B9F7-0DB1761F123E}" destId="{DA136647-A5D6-4D7E-968B-F71394FA3D3C}" srcOrd="0" destOrd="0" presId="urn:microsoft.com/office/officeart/2005/8/layout/list1"/>
    <dgm:cxn modelId="{F9C59B14-C712-4E6E-B4B8-29AE0933CC7B}" type="presParOf" srcId="{C5ED39F6-9492-454A-B9F7-0DB1761F123E}" destId="{0ECB15DA-911C-47F4-AB7B-206438531107}" srcOrd="1" destOrd="0" presId="urn:microsoft.com/office/officeart/2005/8/layout/list1"/>
    <dgm:cxn modelId="{74CDBD87-0E4E-4D11-858F-91D1686E199F}" type="presParOf" srcId="{CEC3D86A-DF5D-491A-BF27-2AD6F14E039D}" destId="{14A95F00-93AC-4328-85C6-6D132A5822C5}" srcOrd="17" destOrd="0" presId="urn:microsoft.com/office/officeart/2005/8/layout/list1"/>
    <dgm:cxn modelId="{FA8F2FCC-17A3-4548-804C-AE9C1278CEF3}" type="presParOf" srcId="{CEC3D86A-DF5D-491A-BF27-2AD6F14E039D}" destId="{88F23845-2C01-4C1B-ADBA-0E9E9D17567B}" srcOrd="18" destOrd="0" presId="urn:microsoft.com/office/officeart/2005/8/layout/list1"/>
    <dgm:cxn modelId="{56BA5291-EBC0-4D3D-A62E-5FE38AC20808}" type="presParOf" srcId="{CEC3D86A-DF5D-491A-BF27-2AD6F14E039D}" destId="{FFBA1E7E-C726-4388-964A-08C172C6AB30}" srcOrd="19" destOrd="0" presId="urn:microsoft.com/office/officeart/2005/8/layout/list1"/>
    <dgm:cxn modelId="{BEB4C2B3-EC25-4B61-ACF8-9D02149E5457}" type="presParOf" srcId="{CEC3D86A-DF5D-491A-BF27-2AD6F14E039D}" destId="{AFF3EAB1-0E15-4485-9655-8B10BC997946}" srcOrd="20" destOrd="0" presId="urn:microsoft.com/office/officeart/2005/8/layout/list1"/>
    <dgm:cxn modelId="{005E46FF-8C1A-4FDB-80A4-739F15D2FBC9}" type="presParOf" srcId="{AFF3EAB1-0E15-4485-9655-8B10BC997946}" destId="{B4D8C208-E067-4017-92CC-9970427344BF}" srcOrd="0" destOrd="0" presId="urn:microsoft.com/office/officeart/2005/8/layout/list1"/>
    <dgm:cxn modelId="{C6C89D13-3096-49A8-AEDA-68348DA33FF2}" type="presParOf" srcId="{AFF3EAB1-0E15-4485-9655-8B10BC997946}" destId="{ACD7DCF1-36FB-4B93-815E-59AB3E1559D7}" srcOrd="1" destOrd="0" presId="urn:microsoft.com/office/officeart/2005/8/layout/list1"/>
    <dgm:cxn modelId="{4C77DBEC-0060-4940-A6CB-EF0DAAB1DD27}" type="presParOf" srcId="{CEC3D86A-DF5D-491A-BF27-2AD6F14E039D}" destId="{E544B5F7-D2F2-4870-9ECB-C0913692F2A6}" srcOrd="21" destOrd="0" presId="urn:microsoft.com/office/officeart/2005/8/layout/list1"/>
    <dgm:cxn modelId="{2E5BBA72-1463-478D-BA10-4DC529BAD2FF}" type="presParOf" srcId="{CEC3D86A-DF5D-491A-BF27-2AD6F14E039D}" destId="{B1317841-60C6-4AB5-BEC4-3C52653886DD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1EFCB0-7A48-4712-AE1A-5FD9B45D23B4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FBF12A53-1250-44F9-9EC5-1E2CFC0DFC8D}">
      <dgm:prSet phldrT="[Текст]"/>
      <dgm:spPr/>
      <dgm:t>
        <a:bodyPr/>
        <a:lstStyle/>
        <a:p>
          <a:r>
            <a:rPr lang="ru-RU" dirty="0" smtClean="0"/>
            <a:t>Условно-бесплатные программы</a:t>
          </a:r>
          <a:endParaRPr lang="ru-RU" dirty="0"/>
        </a:p>
      </dgm:t>
    </dgm:pt>
    <dgm:pt modelId="{C8BB8114-1CDA-4594-ACDB-526591CC9448}" type="parTrans" cxnId="{2A1F7106-4E82-4B38-9396-8859BBA54143}">
      <dgm:prSet/>
      <dgm:spPr/>
      <dgm:t>
        <a:bodyPr/>
        <a:lstStyle/>
        <a:p>
          <a:endParaRPr lang="ru-RU"/>
        </a:p>
      </dgm:t>
    </dgm:pt>
    <dgm:pt modelId="{BFA6ECCA-4E2F-4B81-B079-67B30FA89F60}" type="sibTrans" cxnId="{2A1F7106-4E82-4B38-9396-8859BBA54143}">
      <dgm:prSet/>
      <dgm:spPr/>
      <dgm:t>
        <a:bodyPr/>
        <a:lstStyle/>
        <a:p>
          <a:endParaRPr lang="ru-RU"/>
        </a:p>
      </dgm:t>
    </dgm:pt>
    <dgm:pt modelId="{3B4AE4C8-13CB-471E-AC1C-A9F94D13BDB2}">
      <dgm:prSet phldrT="[Текст]"/>
      <dgm:spPr/>
      <dgm:t>
        <a:bodyPr/>
        <a:lstStyle/>
        <a:p>
          <a:r>
            <a:rPr lang="ru-RU" dirty="0" smtClean="0"/>
            <a:t>Пиратские копии программ</a:t>
          </a:r>
          <a:endParaRPr lang="ru-RU" dirty="0"/>
        </a:p>
      </dgm:t>
    </dgm:pt>
    <dgm:pt modelId="{4EBAC211-D5D1-4012-8BB0-F211C602DE65}" type="parTrans" cxnId="{29471669-4473-4863-9D7A-496E70C6D860}">
      <dgm:prSet/>
      <dgm:spPr/>
      <dgm:t>
        <a:bodyPr/>
        <a:lstStyle/>
        <a:p>
          <a:endParaRPr lang="ru-RU"/>
        </a:p>
      </dgm:t>
    </dgm:pt>
    <dgm:pt modelId="{F9675698-45DD-49E9-A40D-8E071DD0DA39}" type="sibTrans" cxnId="{29471669-4473-4863-9D7A-496E70C6D860}">
      <dgm:prSet/>
      <dgm:spPr/>
      <dgm:t>
        <a:bodyPr/>
        <a:lstStyle/>
        <a:p>
          <a:endParaRPr lang="ru-RU"/>
        </a:p>
      </dgm:t>
    </dgm:pt>
    <dgm:pt modelId="{C411F1F8-E824-4CAF-8688-36126BA052C5}">
      <dgm:prSet phldrT="[Текст]" custT="1"/>
      <dgm:spPr/>
      <dgm:t>
        <a:bodyPr/>
        <a:lstStyle/>
        <a:p>
          <a:r>
            <a:rPr lang="ru-RU" sz="1800" dirty="0" smtClean="0"/>
            <a:t>Коммерческие программы</a:t>
          </a:r>
          <a:endParaRPr lang="ru-RU" sz="1800" dirty="0"/>
        </a:p>
      </dgm:t>
    </dgm:pt>
    <dgm:pt modelId="{0DE760F2-FF3D-4DA7-A187-4B0B3DEDFFDB}" type="parTrans" cxnId="{B9A7CA75-734E-4C4E-8D3A-702AEAE866C7}">
      <dgm:prSet/>
      <dgm:spPr/>
      <dgm:t>
        <a:bodyPr/>
        <a:lstStyle/>
        <a:p>
          <a:endParaRPr lang="ru-RU"/>
        </a:p>
      </dgm:t>
    </dgm:pt>
    <dgm:pt modelId="{D28D3965-6328-4B67-A080-88BFFFB2BFF1}" type="sibTrans" cxnId="{B9A7CA75-734E-4C4E-8D3A-702AEAE866C7}">
      <dgm:prSet/>
      <dgm:spPr/>
      <dgm:t>
        <a:bodyPr/>
        <a:lstStyle/>
        <a:p>
          <a:endParaRPr lang="ru-RU"/>
        </a:p>
      </dgm:t>
    </dgm:pt>
    <dgm:pt modelId="{7B474108-9C13-4F99-ACD0-CB95A231A5FF}">
      <dgm:prSet/>
      <dgm:spPr/>
      <dgm:t>
        <a:bodyPr/>
        <a:lstStyle/>
        <a:p>
          <a:r>
            <a:rPr lang="ru-RU" smtClean="0"/>
            <a:t>Бесплатные программы</a:t>
          </a:r>
          <a:endParaRPr lang="ru-RU"/>
        </a:p>
      </dgm:t>
    </dgm:pt>
    <dgm:pt modelId="{2F4D3D79-95B9-44F9-8B70-3A971B97E99A}" type="parTrans" cxnId="{F9BB5673-5DFA-4A7C-9B0F-54B22D6DCD56}">
      <dgm:prSet/>
      <dgm:spPr/>
      <dgm:t>
        <a:bodyPr/>
        <a:lstStyle/>
        <a:p>
          <a:endParaRPr lang="ru-RU"/>
        </a:p>
      </dgm:t>
    </dgm:pt>
    <dgm:pt modelId="{E8B6468D-77E7-4742-9C97-C9935A21C5F8}" type="sibTrans" cxnId="{F9BB5673-5DFA-4A7C-9B0F-54B22D6DCD56}">
      <dgm:prSet/>
      <dgm:spPr/>
      <dgm:t>
        <a:bodyPr/>
        <a:lstStyle/>
        <a:p>
          <a:endParaRPr lang="ru-RU"/>
        </a:p>
      </dgm:t>
    </dgm:pt>
    <dgm:pt modelId="{300DA2C2-DF62-4A7E-B3D8-6A86E4DEAFBB}" type="pres">
      <dgm:prSet presAssocID="{271EFCB0-7A48-4712-AE1A-5FD9B45D23B4}" presName="compositeShape" presStyleCnt="0">
        <dgm:presLayoutVars>
          <dgm:chMax val="7"/>
          <dgm:dir/>
          <dgm:resizeHandles val="exact"/>
        </dgm:presLayoutVars>
      </dgm:prSet>
      <dgm:spPr/>
    </dgm:pt>
    <dgm:pt modelId="{477B3805-A508-49ED-996E-18D9E08324D3}" type="pres">
      <dgm:prSet presAssocID="{271EFCB0-7A48-4712-AE1A-5FD9B45D23B4}" presName="wedge1" presStyleLbl="node1" presStyleIdx="0" presStyleCnt="4" custLinFactNeighborX="-771" custLinFactNeighborY="-2323"/>
      <dgm:spPr/>
      <dgm:t>
        <a:bodyPr/>
        <a:lstStyle/>
        <a:p>
          <a:endParaRPr lang="ru-RU"/>
        </a:p>
      </dgm:t>
    </dgm:pt>
    <dgm:pt modelId="{CACBD97B-F3FA-42A5-974E-EE6906DB6361}" type="pres">
      <dgm:prSet presAssocID="{271EFCB0-7A48-4712-AE1A-5FD9B45D23B4}" presName="dummy1a" presStyleCnt="0"/>
      <dgm:spPr/>
    </dgm:pt>
    <dgm:pt modelId="{CD3F72D3-7DC5-4ECE-8353-BBF93F6ABDE9}" type="pres">
      <dgm:prSet presAssocID="{271EFCB0-7A48-4712-AE1A-5FD9B45D23B4}" presName="dummy1b" presStyleCnt="0"/>
      <dgm:spPr/>
    </dgm:pt>
    <dgm:pt modelId="{1DAD5E24-95B5-485A-A5BD-F0B7263FBF66}" type="pres">
      <dgm:prSet presAssocID="{271EFCB0-7A48-4712-AE1A-5FD9B45D23B4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75D4A5-B94E-4CAF-9EDE-A56EE7C093AD}" type="pres">
      <dgm:prSet presAssocID="{271EFCB0-7A48-4712-AE1A-5FD9B45D23B4}" presName="wedge2" presStyleLbl="node1" presStyleIdx="1" presStyleCnt="4"/>
      <dgm:spPr/>
      <dgm:t>
        <a:bodyPr/>
        <a:lstStyle/>
        <a:p>
          <a:endParaRPr lang="ru-RU"/>
        </a:p>
      </dgm:t>
    </dgm:pt>
    <dgm:pt modelId="{EBEB9703-035B-4C0F-ABB1-120B3E8773EF}" type="pres">
      <dgm:prSet presAssocID="{271EFCB0-7A48-4712-AE1A-5FD9B45D23B4}" presName="dummy2a" presStyleCnt="0"/>
      <dgm:spPr/>
    </dgm:pt>
    <dgm:pt modelId="{854D8E53-F08A-4E27-8144-3DB2AE60E0CD}" type="pres">
      <dgm:prSet presAssocID="{271EFCB0-7A48-4712-AE1A-5FD9B45D23B4}" presName="dummy2b" presStyleCnt="0"/>
      <dgm:spPr/>
    </dgm:pt>
    <dgm:pt modelId="{9216075A-027A-4460-8139-F0FAF7F044E3}" type="pres">
      <dgm:prSet presAssocID="{271EFCB0-7A48-4712-AE1A-5FD9B45D23B4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FA8410-B1A6-48F5-970D-030AF23F7DAF}" type="pres">
      <dgm:prSet presAssocID="{271EFCB0-7A48-4712-AE1A-5FD9B45D23B4}" presName="wedge3" presStyleLbl="node1" presStyleIdx="2" presStyleCnt="4" custLinFactNeighborX="-267" custLinFactNeighborY="-516"/>
      <dgm:spPr/>
      <dgm:t>
        <a:bodyPr/>
        <a:lstStyle/>
        <a:p>
          <a:endParaRPr lang="ru-RU"/>
        </a:p>
      </dgm:t>
    </dgm:pt>
    <dgm:pt modelId="{F0CB2D25-91CE-4A51-ADF8-A9A79985E2A3}" type="pres">
      <dgm:prSet presAssocID="{271EFCB0-7A48-4712-AE1A-5FD9B45D23B4}" presName="dummy3a" presStyleCnt="0"/>
      <dgm:spPr/>
    </dgm:pt>
    <dgm:pt modelId="{14368474-F6A9-41DB-9F73-3744BE677439}" type="pres">
      <dgm:prSet presAssocID="{271EFCB0-7A48-4712-AE1A-5FD9B45D23B4}" presName="dummy3b" presStyleCnt="0"/>
      <dgm:spPr/>
    </dgm:pt>
    <dgm:pt modelId="{35345B73-20C0-4A71-BD39-C686D3E93975}" type="pres">
      <dgm:prSet presAssocID="{271EFCB0-7A48-4712-AE1A-5FD9B45D23B4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2AEECB-CFEA-403C-AE22-6D738151A288}" type="pres">
      <dgm:prSet presAssocID="{271EFCB0-7A48-4712-AE1A-5FD9B45D23B4}" presName="wedge4" presStyleLbl="node1" presStyleIdx="3" presStyleCnt="4"/>
      <dgm:spPr/>
      <dgm:t>
        <a:bodyPr/>
        <a:lstStyle/>
        <a:p>
          <a:endParaRPr lang="ru-RU"/>
        </a:p>
      </dgm:t>
    </dgm:pt>
    <dgm:pt modelId="{593808AA-26B7-4451-B196-20191EB6095F}" type="pres">
      <dgm:prSet presAssocID="{271EFCB0-7A48-4712-AE1A-5FD9B45D23B4}" presName="dummy4a" presStyleCnt="0"/>
      <dgm:spPr/>
    </dgm:pt>
    <dgm:pt modelId="{3ABAA5A1-7A76-4324-8346-3DBBC6262A7D}" type="pres">
      <dgm:prSet presAssocID="{271EFCB0-7A48-4712-AE1A-5FD9B45D23B4}" presName="dummy4b" presStyleCnt="0"/>
      <dgm:spPr/>
    </dgm:pt>
    <dgm:pt modelId="{5B7F27F9-DA9E-4759-B239-362AAC585F25}" type="pres">
      <dgm:prSet presAssocID="{271EFCB0-7A48-4712-AE1A-5FD9B45D23B4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D54208-7492-4FBA-A3F9-FA345C1C07D3}" type="pres">
      <dgm:prSet presAssocID="{BFA6ECCA-4E2F-4B81-B079-67B30FA89F60}" presName="arrowWedge1" presStyleLbl="fgSibTrans2D1" presStyleIdx="0" presStyleCnt="4"/>
      <dgm:spPr/>
    </dgm:pt>
    <dgm:pt modelId="{8AD811D6-9CEE-4D3D-BB8F-5EA7B0E33DA3}" type="pres">
      <dgm:prSet presAssocID="{E8B6468D-77E7-4742-9C97-C9935A21C5F8}" presName="arrowWedge2" presStyleLbl="fgSibTrans2D1" presStyleIdx="1" presStyleCnt="4"/>
      <dgm:spPr/>
    </dgm:pt>
    <dgm:pt modelId="{5A0E419D-8D3B-4423-BF79-87DC66E0F7CB}" type="pres">
      <dgm:prSet presAssocID="{F9675698-45DD-49E9-A40D-8E071DD0DA39}" presName="arrowWedge3" presStyleLbl="fgSibTrans2D1" presStyleIdx="2" presStyleCnt="4"/>
      <dgm:spPr/>
    </dgm:pt>
    <dgm:pt modelId="{CE901F4B-2B3A-4D40-A561-2ED4C8CC479C}" type="pres">
      <dgm:prSet presAssocID="{D28D3965-6328-4B67-A080-88BFFFB2BFF1}" presName="arrowWedge4" presStyleLbl="fgSibTrans2D1" presStyleIdx="3" presStyleCnt="4"/>
      <dgm:spPr/>
    </dgm:pt>
  </dgm:ptLst>
  <dgm:cxnLst>
    <dgm:cxn modelId="{B726C5A6-D504-492F-B7EF-3E4A2FD10B19}" type="presOf" srcId="{271EFCB0-7A48-4712-AE1A-5FD9B45D23B4}" destId="{300DA2C2-DF62-4A7E-B3D8-6A86E4DEAFBB}" srcOrd="0" destOrd="0" presId="urn:microsoft.com/office/officeart/2005/8/layout/cycle8"/>
    <dgm:cxn modelId="{571B9E39-C2F6-4921-B1B9-E2AC6EAA0663}" type="presOf" srcId="{FBF12A53-1250-44F9-9EC5-1E2CFC0DFC8D}" destId="{1DAD5E24-95B5-485A-A5BD-F0B7263FBF66}" srcOrd="1" destOrd="0" presId="urn:microsoft.com/office/officeart/2005/8/layout/cycle8"/>
    <dgm:cxn modelId="{D052ED3C-4588-4598-AD85-E983ECF895C0}" type="presOf" srcId="{3B4AE4C8-13CB-471E-AC1C-A9F94D13BDB2}" destId="{35345B73-20C0-4A71-BD39-C686D3E93975}" srcOrd="1" destOrd="0" presId="urn:microsoft.com/office/officeart/2005/8/layout/cycle8"/>
    <dgm:cxn modelId="{B2535015-467F-4DD4-9B58-F08D74349C0D}" type="presOf" srcId="{C411F1F8-E824-4CAF-8688-36126BA052C5}" destId="{AB2AEECB-CFEA-403C-AE22-6D738151A288}" srcOrd="0" destOrd="0" presId="urn:microsoft.com/office/officeart/2005/8/layout/cycle8"/>
    <dgm:cxn modelId="{267E289B-3567-4B36-98F8-98A6ABBF8B4A}" type="presOf" srcId="{FBF12A53-1250-44F9-9EC5-1E2CFC0DFC8D}" destId="{477B3805-A508-49ED-996E-18D9E08324D3}" srcOrd="0" destOrd="0" presId="urn:microsoft.com/office/officeart/2005/8/layout/cycle8"/>
    <dgm:cxn modelId="{43CC18D7-8F1D-40E1-A635-91711BF9D312}" type="presOf" srcId="{7B474108-9C13-4F99-ACD0-CB95A231A5FF}" destId="{2075D4A5-B94E-4CAF-9EDE-A56EE7C093AD}" srcOrd="0" destOrd="0" presId="urn:microsoft.com/office/officeart/2005/8/layout/cycle8"/>
    <dgm:cxn modelId="{29471669-4473-4863-9D7A-496E70C6D860}" srcId="{271EFCB0-7A48-4712-AE1A-5FD9B45D23B4}" destId="{3B4AE4C8-13CB-471E-AC1C-A9F94D13BDB2}" srcOrd="2" destOrd="0" parTransId="{4EBAC211-D5D1-4012-8BB0-F211C602DE65}" sibTransId="{F9675698-45DD-49E9-A40D-8E071DD0DA39}"/>
    <dgm:cxn modelId="{B9A7CA75-734E-4C4E-8D3A-702AEAE866C7}" srcId="{271EFCB0-7A48-4712-AE1A-5FD9B45D23B4}" destId="{C411F1F8-E824-4CAF-8688-36126BA052C5}" srcOrd="3" destOrd="0" parTransId="{0DE760F2-FF3D-4DA7-A187-4B0B3DEDFFDB}" sibTransId="{D28D3965-6328-4B67-A080-88BFFFB2BFF1}"/>
    <dgm:cxn modelId="{E93A7B35-24DF-4C81-8CE0-31899299C04A}" type="presOf" srcId="{7B474108-9C13-4F99-ACD0-CB95A231A5FF}" destId="{9216075A-027A-4460-8139-F0FAF7F044E3}" srcOrd="1" destOrd="0" presId="urn:microsoft.com/office/officeart/2005/8/layout/cycle8"/>
    <dgm:cxn modelId="{0D2544F5-153C-4112-8CDA-B4C19757F887}" type="presOf" srcId="{3B4AE4C8-13CB-471E-AC1C-A9F94D13BDB2}" destId="{A2FA8410-B1A6-48F5-970D-030AF23F7DAF}" srcOrd="0" destOrd="0" presId="urn:microsoft.com/office/officeart/2005/8/layout/cycle8"/>
    <dgm:cxn modelId="{F9BB5673-5DFA-4A7C-9B0F-54B22D6DCD56}" srcId="{271EFCB0-7A48-4712-AE1A-5FD9B45D23B4}" destId="{7B474108-9C13-4F99-ACD0-CB95A231A5FF}" srcOrd="1" destOrd="0" parTransId="{2F4D3D79-95B9-44F9-8B70-3A971B97E99A}" sibTransId="{E8B6468D-77E7-4742-9C97-C9935A21C5F8}"/>
    <dgm:cxn modelId="{4044E861-9468-4F12-B493-E71E2D0CE34A}" type="presOf" srcId="{C411F1F8-E824-4CAF-8688-36126BA052C5}" destId="{5B7F27F9-DA9E-4759-B239-362AAC585F25}" srcOrd="1" destOrd="0" presId="urn:microsoft.com/office/officeart/2005/8/layout/cycle8"/>
    <dgm:cxn modelId="{2A1F7106-4E82-4B38-9396-8859BBA54143}" srcId="{271EFCB0-7A48-4712-AE1A-5FD9B45D23B4}" destId="{FBF12A53-1250-44F9-9EC5-1E2CFC0DFC8D}" srcOrd="0" destOrd="0" parTransId="{C8BB8114-1CDA-4594-ACDB-526591CC9448}" sibTransId="{BFA6ECCA-4E2F-4B81-B079-67B30FA89F60}"/>
    <dgm:cxn modelId="{8DEFA8C9-965D-4A54-BF0B-84DB3C8FC3E3}" type="presParOf" srcId="{300DA2C2-DF62-4A7E-B3D8-6A86E4DEAFBB}" destId="{477B3805-A508-49ED-996E-18D9E08324D3}" srcOrd="0" destOrd="0" presId="urn:microsoft.com/office/officeart/2005/8/layout/cycle8"/>
    <dgm:cxn modelId="{168D2B88-556A-4C65-A0F1-A5299ED9898D}" type="presParOf" srcId="{300DA2C2-DF62-4A7E-B3D8-6A86E4DEAFBB}" destId="{CACBD97B-F3FA-42A5-974E-EE6906DB6361}" srcOrd="1" destOrd="0" presId="urn:microsoft.com/office/officeart/2005/8/layout/cycle8"/>
    <dgm:cxn modelId="{1018B384-8D68-4C8E-9672-6D51A5AD6407}" type="presParOf" srcId="{300DA2C2-DF62-4A7E-B3D8-6A86E4DEAFBB}" destId="{CD3F72D3-7DC5-4ECE-8353-BBF93F6ABDE9}" srcOrd="2" destOrd="0" presId="urn:microsoft.com/office/officeart/2005/8/layout/cycle8"/>
    <dgm:cxn modelId="{25097889-CA5F-4CDF-BEEE-46598688ED57}" type="presParOf" srcId="{300DA2C2-DF62-4A7E-B3D8-6A86E4DEAFBB}" destId="{1DAD5E24-95B5-485A-A5BD-F0B7263FBF66}" srcOrd="3" destOrd="0" presId="urn:microsoft.com/office/officeart/2005/8/layout/cycle8"/>
    <dgm:cxn modelId="{D83A03D7-C172-451E-9547-60EF6F4FEBCB}" type="presParOf" srcId="{300DA2C2-DF62-4A7E-B3D8-6A86E4DEAFBB}" destId="{2075D4A5-B94E-4CAF-9EDE-A56EE7C093AD}" srcOrd="4" destOrd="0" presId="urn:microsoft.com/office/officeart/2005/8/layout/cycle8"/>
    <dgm:cxn modelId="{10969F90-BACC-46F8-947C-321940CBE7C6}" type="presParOf" srcId="{300DA2C2-DF62-4A7E-B3D8-6A86E4DEAFBB}" destId="{EBEB9703-035B-4C0F-ABB1-120B3E8773EF}" srcOrd="5" destOrd="0" presId="urn:microsoft.com/office/officeart/2005/8/layout/cycle8"/>
    <dgm:cxn modelId="{757456F0-D5F0-46F1-B680-50C3B7D4FF6E}" type="presParOf" srcId="{300DA2C2-DF62-4A7E-B3D8-6A86E4DEAFBB}" destId="{854D8E53-F08A-4E27-8144-3DB2AE60E0CD}" srcOrd="6" destOrd="0" presId="urn:microsoft.com/office/officeart/2005/8/layout/cycle8"/>
    <dgm:cxn modelId="{CDBAF1EF-E606-4E8E-9A27-5B9F8B5E003D}" type="presParOf" srcId="{300DA2C2-DF62-4A7E-B3D8-6A86E4DEAFBB}" destId="{9216075A-027A-4460-8139-F0FAF7F044E3}" srcOrd="7" destOrd="0" presId="urn:microsoft.com/office/officeart/2005/8/layout/cycle8"/>
    <dgm:cxn modelId="{FC192566-52B6-4903-80BF-062EC34497C3}" type="presParOf" srcId="{300DA2C2-DF62-4A7E-B3D8-6A86E4DEAFBB}" destId="{A2FA8410-B1A6-48F5-970D-030AF23F7DAF}" srcOrd="8" destOrd="0" presId="urn:microsoft.com/office/officeart/2005/8/layout/cycle8"/>
    <dgm:cxn modelId="{D514D3F6-970F-4110-8FF4-492F302D82C9}" type="presParOf" srcId="{300DA2C2-DF62-4A7E-B3D8-6A86E4DEAFBB}" destId="{F0CB2D25-91CE-4A51-ADF8-A9A79985E2A3}" srcOrd="9" destOrd="0" presId="urn:microsoft.com/office/officeart/2005/8/layout/cycle8"/>
    <dgm:cxn modelId="{2FBF35CE-F5CC-4DCA-9D53-797F5D0F2E57}" type="presParOf" srcId="{300DA2C2-DF62-4A7E-B3D8-6A86E4DEAFBB}" destId="{14368474-F6A9-41DB-9F73-3744BE677439}" srcOrd="10" destOrd="0" presId="urn:microsoft.com/office/officeart/2005/8/layout/cycle8"/>
    <dgm:cxn modelId="{7EED3917-4CA6-4D8B-A1AE-D1AF8ED37730}" type="presParOf" srcId="{300DA2C2-DF62-4A7E-B3D8-6A86E4DEAFBB}" destId="{35345B73-20C0-4A71-BD39-C686D3E93975}" srcOrd="11" destOrd="0" presId="urn:microsoft.com/office/officeart/2005/8/layout/cycle8"/>
    <dgm:cxn modelId="{A06220D3-B16E-47BA-922A-6FB143436709}" type="presParOf" srcId="{300DA2C2-DF62-4A7E-B3D8-6A86E4DEAFBB}" destId="{AB2AEECB-CFEA-403C-AE22-6D738151A288}" srcOrd="12" destOrd="0" presId="urn:microsoft.com/office/officeart/2005/8/layout/cycle8"/>
    <dgm:cxn modelId="{AF646B9C-CE79-44F3-950C-DEADBC8D5F5C}" type="presParOf" srcId="{300DA2C2-DF62-4A7E-B3D8-6A86E4DEAFBB}" destId="{593808AA-26B7-4451-B196-20191EB6095F}" srcOrd="13" destOrd="0" presId="urn:microsoft.com/office/officeart/2005/8/layout/cycle8"/>
    <dgm:cxn modelId="{B5B5DEB7-9F81-4974-B403-D4FB63F78608}" type="presParOf" srcId="{300DA2C2-DF62-4A7E-B3D8-6A86E4DEAFBB}" destId="{3ABAA5A1-7A76-4324-8346-3DBBC6262A7D}" srcOrd="14" destOrd="0" presId="urn:microsoft.com/office/officeart/2005/8/layout/cycle8"/>
    <dgm:cxn modelId="{2164A808-D667-4F18-9FF7-097E3B877544}" type="presParOf" srcId="{300DA2C2-DF62-4A7E-B3D8-6A86E4DEAFBB}" destId="{5B7F27F9-DA9E-4759-B239-362AAC585F25}" srcOrd="15" destOrd="0" presId="urn:microsoft.com/office/officeart/2005/8/layout/cycle8"/>
    <dgm:cxn modelId="{60BB7861-39D4-442C-8819-F00796EDC14C}" type="presParOf" srcId="{300DA2C2-DF62-4A7E-B3D8-6A86E4DEAFBB}" destId="{FED54208-7492-4FBA-A3F9-FA345C1C07D3}" srcOrd="16" destOrd="0" presId="urn:microsoft.com/office/officeart/2005/8/layout/cycle8"/>
    <dgm:cxn modelId="{7C770DA1-2581-4CB4-BD50-2228E996B54F}" type="presParOf" srcId="{300DA2C2-DF62-4A7E-B3D8-6A86E4DEAFBB}" destId="{8AD811D6-9CEE-4D3D-BB8F-5EA7B0E33DA3}" srcOrd="17" destOrd="0" presId="urn:microsoft.com/office/officeart/2005/8/layout/cycle8"/>
    <dgm:cxn modelId="{460E2F6A-C4DD-4A39-83F7-191FD9C63E04}" type="presParOf" srcId="{300DA2C2-DF62-4A7E-B3D8-6A86E4DEAFBB}" destId="{5A0E419D-8D3B-4423-BF79-87DC66E0F7CB}" srcOrd="18" destOrd="0" presId="urn:microsoft.com/office/officeart/2005/8/layout/cycle8"/>
    <dgm:cxn modelId="{CAEFB498-ECA4-44C3-943B-A0DFF9874ED3}" type="presParOf" srcId="{300DA2C2-DF62-4A7E-B3D8-6A86E4DEAFBB}" destId="{CE901F4B-2B3A-4D40-A561-2ED4C8CC479C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7C122CD-AFDA-470E-8A4C-324075F5208A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</dgm:pt>
    <dgm:pt modelId="{E2CFF87D-EECF-4136-B6AA-DA63C2227D9F}">
      <dgm:prSet phldrT="[Текст]"/>
      <dgm:spPr/>
      <dgm:t>
        <a:bodyPr/>
        <a:lstStyle/>
        <a:p>
          <a:r>
            <a:rPr lang="ru-RU" dirty="0" smtClean="0"/>
            <a:t>Программа на входном языке (ПВЯ)</a:t>
          </a:r>
          <a:endParaRPr lang="ru-RU" dirty="0"/>
        </a:p>
      </dgm:t>
    </dgm:pt>
    <dgm:pt modelId="{AF9BC9D8-D2C8-408F-AE2C-0C86541B2FC4}" type="parTrans" cxnId="{19322152-7377-4F84-B753-E45C8B9928FE}">
      <dgm:prSet/>
      <dgm:spPr/>
      <dgm:t>
        <a:bodyPr/>
        <a:lstStyle/>
        <a:p>
          <a:endParaRPr lang="ru-RU"/>
        </a:p>
      </dgm:t>
    </dgm:pt>
    <dgm:pt modelId="{F47E0E4D-2E5E-42B7-9B70-46611DB35523}" type="sibTrans" cxnId="{19322152-7377-4F84-B753-E45C8B9928FE}">
      <dgm:prSet/>
      <dgm:spPr/>
      <dgm:t>
        <a:bodyPr/>
        <a:lstStyle/>
        <a:p>
          <a:endParaRPr lang="ru-RU"/>
        </a:p>
      </dgm:t>
    </dgm:pt>
    <dgm:pt modelId="{3FE1B1C4-3E2B-43EA-B718-A3607C789EC3}">
      <dgm:prSet phldrT="[Текст]" custT="1"/>
      <dgm:spPr/>
      <dgm:t>
        <a:bodyPr/>
        <a:lstStyle/>
        <a:p>
          <a:r>
            <a:rPr lang="ru-RU" sz="1800" dirty="0" smtClean="0"/>
            <a:t>Предметная область пакета</a:t>
          </a:r>
          <a:endParaRPr lang="ru-RU" sz="1800" dirty="0"/>
        </a:p>
      </dgm:t>
    </dgm:pt>
    <dgm:pt modelId="{FC3BDBF3-EE92-4416-8710-04552F68A2AE}" type="parTrans" cxnId="{2B8088C2-8AAF-4A10-9804-DB47E5810843}">
      <dgm:prSet/>
      <dgm:spPr/>
      <dgm:t>
        <a:bodyPr/>
        <a:lstStyle/>
        <a:p>
          <a:endParaRPr lang="ru-RU"/>
        </a:p>
      </dgm:t>
    </dgm:pt>
    <dgm:pt modelId="{9F258DA3-2DAF-49A7-BB16-AA3C4C67FA52}" type="sibTrans" cxnId="{2B8088C2-8AAF-4A10-9804-DB47E5810843}">
      <dgm:prSet/>
      <dgm:spPr/>
      <dgm:t>
        <a:bodyPr/>
        <a:lstStyle/>
        <a:p>
          <a:endParaRPr lang="ru-RU"/>
        </a:p>
      </dgm:t>
    </dgm:pt>
    <dgm:pt modelId="{6851DD73-0F55-40A4-BE91-57802354EDD6}">
      <dgm:prSet phldrT="[Текст]" custT="1"/>
      <dgm:spPr/>
      <dgm:t>
        <a:bodyPr/>
        <a:lstStyle/>
        <a:p>
          <a:r>
            <a:rPr lang="ru-RU" sz="1800" dirty="0" smtClean="0"/>
            <a:t>Программный модуль</a:t>
          </a:r>
          <a:endParaRPr lang="ru-RU" sz="1800" dirty="0"/>
        </a:p>
      </dgm:t>
    </dgm:pt>
    <dgm:pt modelId="{4C26DBC8-C240-42A1-8B19-7F0EFFDD9653}" type="parTrans" cxnId="{1CBF18E7-35B3-42F8-8DA0-646B3E7DDA1C}">
      <dgm:prSet/>
      <dgm:spPr/>
      <dgm:t>
        <a:bodyPr/>
        <a:lstStyle/>
        <a:p>
          <a:endParaRPr lang="ru-RU"/>
        </a:p>
      </dgm:t>
    </dgm:pt>
    <dgm:pt modelId="{36B313C3-0ECE-4981-9858-0ACB3DE71656}" type="sibTrans" cxnId="{1CBF18E7-35B3-42F8-8DA0-646B3E7DDA1C}">
      <dgm:prSet/>
      <dgm:spPr/>
      <dgm:t>
        <a:bodyPr/>
        <a:lstStyle/>
        <a:p>
          <a:endParaRPr lang="ru-RU"/>
        </a:p>
      </dgm:t>
    </dgm:pt>
    <dgm:pt modelId="{10AC787B-45C4-4ACC-84FD-1F478FAF7E28}" type="pres">
      <dgm:prSet presAssocID="{17C122CD-AFDA-470E-8A4C-324075F5208A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0798DFA2-50D0-41AB-825C-F50C34425CD7}" type="pres">
      <dgm:prSet presAssocID="{E2CFF87D-EECF-4136-B6AA-DA63C2227D9F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471B63-8128-4FBC-BE53-F866D3004119}" type="pres">
      <dgm:prSet presAssocID="{E2CFF87D-EECF-4136-B6AA-DA63C2227D9F}" presName="gear1srcNode" presStyleLbl="node1" presStyleIdx="0" presStyleCnt="3"/>
      <dgm:spPr/>
      <dgm:t>
        <a:bodyPr/>
        <a:lstStyle/>
        <a:p>
          <a:endParaRPr lang="ru-RU"/>
        </a:p>
      </dgm:t>
    </dgm:pt>
    <dgm:pt modelId="{96F6B5A8-D075-478C-946C-7AF4C0BBBD14}" type="pres">
      <dgm:prSet presAssocID="{E2CFF87D-EECF-4136-B6AA-DA63C2227D9F}" presName="gear1dstNode" presStyleLbl="node1" presStyleIdx="0" presStyleCnt="3"/>
      <dgm:spPr/>
      <dgm:t>
        <a:bodyPr/>
        <a:lstStyle/>
        <a:p>
          <a:endParaRPr lang="ru-RU"/>
        </a:p>
      </dgm:t>
    </dgm:pt>
    <dgm:pt modelId="{3EBF8556-BB48-48A3-897E-98E0156AB199}" type="pres">
      <dgm:prSet presAssocID="{3FE1B1C4-3E2B-43EA-B718-A3607C789EC3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F316BB-1F7B-4EDA-8BC0-137A9E8CA695}" type="pres">
      <dgm:prSet presAssocID="{3FE1B1C4-3E2B-43EA-B718-A3607C789EC3}" presName="gear2srcNode" presStyleLbl="node1" presStyleIdx="1" presStyleCnt="3"/>
      <dgm:spPr/>
      <dgm:t>
        <a:bodyPr/>
        <a:lstStyle/>
        <a:p>
          <a:endParaRPr lang="ru-RU"/>
        </a:p>
      </dgm:t>
    </dgm:pt>
    <dgm:pt modelId="{F304528F-F62D-4E3A-8E64-6CC3CEF2F37A}" type="pres">
      <dgm:prSet presAssocID="{3FE1B1C4-3E2B-43EA-B718-A3607C789EC3}" presName="gear2dstNode" presStyleLbl="node1" presStyleIdx="1" presStyleCnt="3"/>
      <dgm:spPr/>
      <dgm:t>
        <a:bodyPr/>
        <a:lstStyle/>
        <a:p>
          <a:endParaRPr lang="ru-RU"/>
        </a:p>
      </dgm:t>
    </dgm:pt>
    <dgm:pt modelId="{5AA38D2B-3361-4E99-826C-B21DE21CB021}" type="pres">
      <dgm:prSet presAssocID="{6851DD73-0F55-40A4-BE91-57802354EDD6}" presName="gear3" presStyleLbl="node1" presStyleIdx="2" presStyleCnt="3"/>
      <dgm:spPr/>
      <dgm:t>
        <a:bodyPr/>
        <a:lstStyle/>
        <a:p>
          <a:endParaRPr lang="ru-RU"/>
        </a:p>
      </dgm:t>
    </dgm:pt>
    <dgm:pt modelId="{B4A0E5B5-949B-4189-BE18-56DFC313FD83}" type="pres">
      <dgm:prSet presAssocID="{6851DD73-0F55-40A4-BE91-57802354EDD6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E3E975-A557-469E-B5B7-DCE6090805C6}" type="pres">
      <dgm:prSet presAssocID="{6851DD73-0F55-40A4-BE91-57802354EDD6}" presName="gear3srcNode" presStyleLbl="node1" presStyleIdx="2" presStyleCnt="3"/>
      <dgm:spPr/>
      <dgm:t>
        <a:bodyPr/>
        <a:lstStyle/>
        <a:p>
          <a:endParaRPr lang="ru-RU"/>
        </a:p>
      </dgm:t>
    </dgm:pt>
    <dgm:pt modelId="{A171E991-CCEC-48FD-98FF-8EEFE7FACAC0}" type="pres">
      <dgm:prSet presAssocID="{6851DD73-0F55-40A4-BE91-57802354EDD6}" presName="gear3dstNode" presStyleLbl="node1" presStyleIdx="2" presStyleCnt="3"/>
      <dgm:spPr/>
      <dgm:t>
        <a:bodyPr/>
        <a:lstStyle/>
        <a:p>
          <a:endParaRPr lang="ru-RU"/>
        </a:p>
      </dgm:t>
    </dgm:pt>
    <dgm:pt modelId="{657D93D5-C56F-457D-AEF9-C973CC36DA02}" type="pres">
      <dgm:prSet presAssocID="{F47E0E4D-2E5E-42B7-9B70-46611DB35523}" presName="connector1" presStyleLbl="sibTrans2D1" presStyleIdx="0" presStyleCnt="3"/>
      <dgm:spPr/>
      <dgm:t>
        <a:bodyPr/>
        <a:lstStyle/>
        <a:p>
          <a:endParaRPr lang="ru-RU"/>
        </a:p>
      </dgm:t>
    </dgm:pt>
    <dgm:pt modelId="{7A0FE00D-F597-4ABB-AB69-F93387941BA1}" type="pres">
      <dgm:prSet presAssocID="{9F258DA3-2DAF-49A7-BB16-AA3C4C67FA52}" presName="connector2" presStyleLbl="sibTrans2D1" presStyleIdx="1" presStyleCnt="3"/>
      <dgm:spPr/>
      <dgm:t>
        <a:bodyPr/>
        <a:lstStyle/>
        <a:p>
          <a:endParaRPr lang="ru-RU"/>
        </a:p>
      </dgm:t>
    </dgm:pt>
    <dgm:pt modelId="{E6AFCE26-3E3D-4436-8D46-1D3B8A506A7E}" type="pres">
      <dgm:prSet presAssocID="{36B313C3-0ECE-4981-9858-0ACB3DE71656}" presName="connector3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EAB05E44-B670-4EBC-8014-115BE86AE7E5}" type="presOf" srcId="{E2CFF87D-EECF-4136-B6AA-DA63C2227D9F}" destId="{0798DFA2-50D0-41AB-825C-F50C34425CD7}" srcOrd="0" destOrd="0" presId="urn:microsoft.com/office/officeart/2005/8/layout/gear1"/>
    <dgm:cxn modelId="{98BB353D-F335-485D-8E16-63D91427D360}" type="presOf" srcId="{17C122CD-AFDA-470E-8A4C-324075F5208A}" destId="{10AC787B-45C4-4ACC-84FD-1F478FAF7E28}" srcOrd="0" destOrd="0" presId="urn:microsoft.com/office/officeart/2005/8/layout/gear1"/>
    <dgm:cxn modelId="{2B8088C2-8AAF-4A10-9804-DB47E5810843}" srcId="{17C122CD-AFDA-470E-8A4C-324075F5208A}" destId="{3FE1B1C4-3E2B-43EA-B718-A3607C789EC3}" srcOrd="1" destOrd="0" parTransId="{FC3BDBF3-EE92-4416-8710-04552F68A2AE}" sibTransId="{9F258DA3-2DAF-49A7-BB16-AA3C4C67FA52}"/>
    <dgm:cxn modelId="{87406DE7-8BFF-44EE-AD74-112289EEEBBD}" type="presOf" srcId="{3FE1B1C4-3E2B-43EA-B718-A3607C789EC3}" destId="{3EBF8556-BB48-48A3-897E-98E0156AB199}" srcOrd="0" destOrd="0" presId="urn:microsoft.com/office/officeart/2005/8/layout/gear1"/>
    <dgm:cxn modelId="{C50E15C4-507A-4B19-9BFC-EE4BC471E990}" type="presOf" srcId="{6851DD73-0F55-40A4-BE91-57802354EDD6}" destId="{B4A0E5B5-949B-4189-BE18-56DFC313FD83}" srcOrd="1" destOrd="0" presId="urn:microsoft.com/office/officeart/2005/8/layout/gear1"/>
    <dgm:cxn modelId="{5A4F3C96-FAE0-443D-A489-AFA2CC3BAE20}" type="presOf" srcId="{6851DD73-0F55-40A4-BE91-57802354EDD6}" destId="{25E3E975-A557-469E-B5B7-DCE6090805C6}" srcOrd="2" destOrd="0" presId="urn:microsoft.com/office/officeart/2005/8/layout/gear1"/>
    <dgm:cxn modelId="{19322152-7377-4F84-B753-E45C8B9928FE}" srcId="{17C122CD-AFDA-470E-8A4C-324075F5208A}" destId="{E2CFF87D-EECF-4136-B6AA-DA63C2227D9F}" srcOrd="0" destOrd="0" parTransId="{AF9BC9D8-D2C8-408F-AE2C-0C86541B2FC4}" sibTransId="{F47E0E4D-2E5E-42B7-9B70-46611DB35523}"/>
    <dgm:cxn modelId="{095DD5EA-0663-43E4-B124-02700740D7DB}" type="presOf" srcId="{3FE1B1C4-3E2B-43EA-B718-A3607C789EC3}" destId="{38F316BB-1F7B-4EDA-8BC0-137A9E8CA695}" srcOrd="1" destOrd="0" presId="urn:microsoft.com/office/officeart/2005/8/layout/gear1"/>
    <dgm:cxn modelId="{60EC792E-0336-455C-A716-5B644BE7CE5F}" type="presOf" srcId="{36B313C3-0ECE-4981-9858-0ACB3DE71656}" destId="{E6AFCE26-3E3D-4436-8D46-1D3B8A506A7E}" srcOrd="0" destOrd="0" presId="urn:microsoft.com/office/officeart/2005/8/layout/gear1"/>
    <dgm:cxn modelId="{0C02A2B3-F4E7-4713-AE32-085ED4DDF6F4}" type="presOf" srcId="{E2CFF87D-EECF-4136-B6AA-DA63C2227D9F}" destId="{96F6B5A8-D075-478C-946C-7AF4C0BBBD14}" srcOrd="2" destOrd="0" presId="urn:microsoft.com/office/officeart/2005/8/layout/gear1"/>
    <dgm:cxn modelId="{C880A295-B07E-47B1-A9F4-C75B0B51DD34}" type="presOf" srcId="{F47E0E4D-2E5E-42B7-9B70-46611DB35523}" destId="{657D93D5-C56F-457D-AEF9-C973CC36DA02}" srcOrd="0" destOrd="0" presId="urn:microsoft.com/office/officeart/2005/8/layout/gear1"/>
    <dgm:cxn modelId="{46509157-5E43-45E7-872A-01A5CFC68E52}" type="presOf" srcId="{9F258DA3-2DAF-49A7-BB16-AA3C4C67FA52}" destId="{7A0FE00D-F597-4ABB-AB69-F93387941BA1}" srcOrd="0" destOrd="0" presId="urn:microsoft.com/office/officeart/2005/8/layout/gear1"/>
    <dgm:cxn modelId="{42FB2CA0-31D3-47E4-80FF-73C24AE1754D}" type="presOf" srcId="{6851DD73-0F55-40A4-BE91-57802354EDD6}" destId="{A171E991-CCEC-48FD-98FF-8EEFE7FACAC0}" srcOrd="3" destOrd="0" presId="urn:microsoft.com/office/officeart/2005/8/layout/gear1"/>
    <dgm:cxn modelId="{37D4E859-9395-467F-9B1B-B6637C46298D}" type="presOf" srcId="{6851DD73-0F55-40A4-BE91-57802354EDD6}" destId="{5AA38D2B-3361-4E99-826C-B21DE21CB021}" srcOrd="0" destOrd="0" presId="urn:microsoft.com/office/officeart/2005/8/layout/gear1"/>
    <dgm:cxn modelId="{840696A2-F055-4CF0-8A63-E8BEB4660781}" type="presOf" srcId="{E2CFF87D-EECF-4136-B6AA-DA63C2227D9F}" destId="{F9471B63-8128-4FBC-BE53-F866D3004119}" srcOrd="1" destOrd="0" presId="urn:microsoft.com/office/officeart/2005/8/layout/gear1"/>
    <dgm:cxn modelId="{1CBF18E7-35B3-42F8-8DA0-646B3E7DDA1C}" srcId="{17C122CD-AFDA-470E-8A4C-324075F5208A}" destId="{6851DD73-0F55-40A4-BE91-57802354EDD6}" srcOrd="2" destOrd="0" parTransId="{4C26DBC8-C240-42A1-8B19-7F0EFFDD9653}" sibTransId="{36B313C3-0ECE-4981-9858-0ACB3DE71656}"/>
    <dgm:cxn modelId="{819883D1-DDD3-4C69-AC6F-63908E00C596}" type="presOf" srcId="{3FE1B1C4-3E2B-43EA-B718-A3607C789EC3}" destId="{F304528F-F62D-4E3A-8E64-6CC3CEF2F37A}" srcOrd="2" destOrd="0" presId="urn:microsoft.com/office/officeart/2005/8/layout/gear1"/>
    <dgm:cxn modelId="{CACE0BC0-AD51-479D-B16C-1660A377C77D}" type="presParOf" srcId="{10AC787B-45C4-4ACC-84FD-1F478FAF7E28}" destId="{0798DFA2-50D0-41AB-825C-F50C34425CD7}" srcOrd="0" destOrd="0" presId="urn:microsoft.com/office/officeart/2005/8/layout/gear1"/>
    <dgm:cxn modelId="{4D01648F-E46D-46A0-8211-B6FF281DBBE8}" type="presParOf" srcId="{10AC787B-45C4-4ACC-84FD-1F478FAF7E28}" destId="{F9471B63-8128-4FBC-BE53-F866D3004119}" srcOrd="1" destOrd="0" presId="urn:microsoft.com/office/officeart/2005/8/layout/gear1"/>
    <dgm:cxn modelId="{D03DCCBD-E805-41E9-BA1A-7E8C2A95592D}" type="presParOf" srcId="{10AC787B-45C4-4ACC-84FD-1F478FAF7E28}" destId="{96F6B5A8-D075-478C-946C-7AF4C0BBBD14}" srcOrd="2" destOrd="0" presId="urn:microsoft.com/office/officeart/2005/8/layout/gear1"/>
    <dgm:cxn modelId="{AD372B75-D65E-4A04-93D1-5971C2C924BB}" type="presParOf" srcId="{10AC787B-45C4-4ACC-84FD-1F478FAF7E28}" destId="{3EBF8556-BB48-48A3-897E-98E0156AB199}" srcOrd="3" destOrd="0" presId="urn:microsoft.com/office/officeart/2005/8/layout/gear1"/>
    <dgm:cxn modelId="{F530D245-D5FC-4532-83B8-631D30DFF348}" type="presParOf" srcId="{10AC787B-45C4-4ACC-84FD-1F478FAF7E28}" destId="{38F316BB-1F7B-4EDA-8BC0-137A9E8CA695}" srcOrd="4" destOrd="0" presId="urn:microsoft.com/office/officeart/2005/8/layout/gear1"/>
    <dgm:cxn modelId="{896CF5E5-DBF2-44EA-A7F7-FB39CD633994}" type="presParOf" srcId="{10AC787B-45C4-4ACC-84FD-1F478FAF7E28}" destId="{F304528F-F62D-4E3A-8E64-6CC3CEF2F37A}" srcOrd="5" destOrd="0" presId="urn:microsoft.com/office/officeart/2005/8/layout/gear1"/>
    <dgm:cxn modelId="{2744726B-8FAF-410D-8502-73F06B7B77B0}" type="presParOf" srcId="{10AC787B-45C4-4ACC-84FD-1F478FAF7E28}" destId="{5AA38D2B-3361-4E99-826C-B21DE21CB021}" srcOrd="6" destOrd="0" presId="urn:microsoft.com/office/officeart/2005/8/layout/gear1"/>
    <dgm:cxn modelId="{7A254951-1C2B-49D3-BEA7-F4967A5868A8}" type="presParOf" srcId="{10AC787B-45C4-4ACC-84FD-1F478FAF7E28}" destId="{B4A0E5B5-949B-4189-BE18-56DFC313FD83}" srcOrd="7" destOrd="0" presId="urn:microsoft.com/office/officeart/2005/8/layout/gear1"/>
    <dgm:cxn modelId="{359B80B2-7A9F-40FC-ABFE-AFF10D6ADBD6}" type="presParOf" srcId="{10AC787B-45C4-4ACC-84FD-1F478FAF7E28}" destId="{25E3E975-A557-469E-B5B7-DCE6090805C6}" srcOrd="8" destOrd="0" presId="urn:microsoft.com/office/officeart/2005/8/layout/gear1"/>
    <dgm:cxn modelId="{A25D229C-941C-4DFB-9F62-7D1A18EC16B3}" type="presParOf" srcId="{10AC787B-45C4-4ACC-84FD-1F478FAF7E28}" destId="{A171E991-CCEC-48FD-98FF-8EEFE7FACAC0}" srcOrd="9" destOrd="0" presId="urn:microsoft.com/office/officeart/2005/8/layout/gear1"/>
    <dgm:cxn modelId="{E436C607-B8C3-4684-89CD-991D43152AE2}" type="presParOf" srcId="{10AC787B-45C4-4ACC-84FD-1F478FAF7E28}" destId="{657D93D5-C56F-457D-AEF9-C973CC36DA02}" srcOrd="10" destOrd="0" presId="urn:microsoft.com/office/officeart/2005/8/layout/gear1"/>
    <dgm:cxn modelId="{968F1B42-837C-4C25-9477-F5EEEFEF2B27}" type="presParOf" srcId="{10AC787B-45C4-4ACC-84FD-1F478FAF7E28}" destId="{7A0FE00D-F597-4ABB-AB69-F93387941BA1}" srcOrd="11" destOrd="0" presId="urn:microsoft.com/office/officeart/2005/8/layout/gear1"/>
    <dgm:cxn modelId="{327832BB-F252-4ACD-A3A7-C493038C3E3B}" type="presParOf" srcId="{10AC787B-45C4-4ACC-84FD-1F478FAF7E28}" destId="{E6AFCE26-3E3D-4436-8D46-1D3B8A506A7E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E4284F1-1813-41E3-8213-2B3471696957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09EF03AF-5A96-47A0-B7F7-29C1BC1A3412}">
      <dgm:prSet phldrT="[Текст]"/>
      <dgm:spPr/>
      <dgm:t>
        <a:bodyPr/>
        <a:lstStyle/>
        <a:p>
          <a:r>
            <a:rPr lang="ru-RU" dirty="0" smtClean="0"/>
            <a:t>Обрабатывающие модули</a:t>
          </a:r>
          <a:endParaRPr lang="ru-RU" dirty="0"/>
        </a:p>
      </dgm:t>
    </dgm:pt>
    <dgm:pt modelId="{69AF56AB-9452-4EFA-91F6-BECF71B617DD}" type="parTrans" cxnId="{59A345DA-1E37-412A-A158-5655C12CF429}">
      <dgm:prSet/>
      <dgm:spPr/>
      <dgm:t>
        <a:bodyPr/>
        <a:lstStyle/>
        <a:p>
          <a:endParaRPr lang="ru-RU"/>
        </a:p>
      </dgm:t>
    </dgm:pt>
    <dgm:pt modelId="{9324368B-4E0C-446D-8D44-D1FFA3E70184}" type="sibTrans" cxnId="{59A345DA-1E37-412A-A158-5655C12CF429}">
      <dgm:prSet/>
      <dgm:spPr/>
      <dgm:t>
        <a:bodyPr/>
        <a:lstStyle/>
        <a:p>
          <a:endParaRPr lang="ru-RU"/>
        </a:p>
      </dgm:t>
    </dgm:pt>
    <dgm:pt modelId="{80692082-82B4-44A2-AF79-147A5E0A69C7}">
      <dgm:prSet phldrT="[Текст]"/>
      <dgm:spPr/>
      <dgm:t>
        <a:bodyPr/>
        <a:lstStyle/>
        <a:p>
          <a:r>
            <a:rPr lang="ru-RU" dirty="0" smtClean="0"/>
            <a:t>Управляющие модули</a:t>
          </a:r>
          <a:endParaRPr lang="ru-RU" dirty="0"/>
        </a:p>
      </dgm:t>
    </dgm:pt>
    <dgm:pt modelId="{654D6A99-EE96-4F91-868B-F5F06C920DF7}" type="parTrans" cxnId="{6EE4C9EC-1060-4ECE-9CD7-C95F79C791CF}">
      <dgm:prSet/>
      <dgm:spPr/>
      <dgm:t>
        <a:bodyPr/>
        <a:lstStyle/>
        <a:p>
          <a:endParaRPr lang="ru-RU"/>
        </a:p>
      </dgm:t>
    </dgm:pt>
    <dgm:pt modelId="{3F4270E7-D9CC-4A10-A697-84C5459E7FDB}" type="sibTrans" cxnId="{6EE4C9EC-1060-4ECE-9CD7-C95F79C791CF}">
      <dgm:prSet/>
      <dgm:spPr/>
      <dgm:t>
        <a:bodyPr/>
        <a:lstStyle/>
        <a:p>
          <a:endParaRPr lang="ru-RU"/>
        </a:p>
      </dgm:t>
    </dgm:pt>
    <dgm:pt modelId="{F81E7F48-F66A-41DD-8AAD-CB900C74A8D9}">
      <dgm:prSet phldrT="[Текст]"/>
      <dgm:spPr/>
      <dgm:t>
        <a:bodyPr/>
        <a:lstStyle/>
        <a:p>
          <a:r>
            <a:rPr lang="ru-RU" dirty="0" smtClean="0"/>
            <a:t>Обслуживающие модули</a:t>
          </a:r>
          <a:endParaRPr lang="ru-RU" dirty="0"/>
        </a:p>
      </dgm:t>
    </dgm:pt>
    <dgm:pt modelId="{D036B033-5DC3-42EE-8DC6-239433B0984A}" type="parTrans" cxnId="{FA1D5BFC-711F-43B7-B8B7-54D7D01CBEA3}">
      <dgm:prSet/>
      <dgm:spPr/>
      <dgm:t>
        <a:bodyPr/>
        <a:lstStyle/>
        <a:p>
          <a:endParaRPr lang="ru-RU"/>
        </a:p>
      </dgm:t>
    </dgm:pt>
    <dgm:pt modelId="{88CD4848-1A77-425D-AF83-2C7A7F377EC5}" type="sibTrans" cxnId="{FA1D5BFC-711F-43B7-B8B7-54D7D01CBEA3}">
      <dgm:prSet/>
      <dgm:spPr/>
      <dgm:t>
        <a:bodyPr/>
        <a:lstStyle/>
        <a:p>
          <a:endParaRPr lang="ru-RU"/>
        </a:p>
      </dgm:t>
    </dgm:pt>
    <dgm:pt modelId="{178E4125-F57F-4BAB-AD21-E304A937EBBB}" type="pres">
      <dgm:prSet presAssocID="{1E4284F1-1813-41E3-8213-2B3471696957}" presName="compositeShape" presStyleCnt="0">
        <dgm:presLayoutVars>
          <dgm:dir/>
          <dgm:resizeHandles/>
        </dgm:presLayoutVars>
      </dgm:prSet>
      <dgm:spPr/>
    </dgm:pt>
    <dgm:pt modelId="{9E32A359-9B70-417D-A5C0-797B46151272}" type="pres">
      <dgm:prSet presAssocID="{1E4284F1-1813-41E3-8213-2B3471696957}" presName="pyramid" presStyleLbl="node1" presStyleIdx="0" presStyleCnt="1"/>
      <dgm:spPr/>
    </dgm:pt>
    <dgm:pt modelId="{BC66B3D9-23EE-4E04-B79F-E6E4651FA0F4}" type="pres">
      <dgm:prSet presAssocID="{1E4284F1-1813-41E3-8213-2B3471696957}" presName="theList" presStyleCnt="0"/>
      <dgm:spPr/>
    </dgm:pt>
    <dgm:pt modelId="{B3CD8008-A448-4D89-ACF6-EFFD6BA9C92E}" type="pres">
      <dgm:prSet presAssocID="{09EF03AF-5A96-47A0-B7F7-29C1BC1A3412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861F88-47DB-401E-BE17-195654CB1B15}" type="pres">
      <dgm:prSet presAssocID="{09EF03AF-5A96-47A0-B7F7-29C1BC1A3412}" presName="aSpace" presStyleCnt="0"/>
      <dgm:spPr/>
    </dgm:pt>
    <dgm:pt modelId="{B64847BC-2C5A-4E71-A4A3-BFE9AD1720D1}" type="pres">
      <dgm:prSet presAssocID="{80692082-82B4-44A2-AF79-147A5E0A69C7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07E605-C72B-4996-AC0A-86E4CB88E254}" type="pres">
      <dgm:prSet presAssocID="{80692082-82B4-44A2-AF79-147A5E0A69C7}" presName="aSpace" presStyleCnt="0"/>
      <dgm:spPr/>
    </dgm:pt>
    <dgm:pt modelId="{27E6ED12-409E-4273-9399-407A9573032C}" type="pres">
      <dgm:prSet presAssocID="{F81E7F48-F66A-41DD-8AAD-CB900C74A8D9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D6F680-BE19-4569-9157-4B2A9FB11536}" type="pres">
      <dgm:prSet presAssocID="{F81E7F48-F66A-41DD-8AAD-CB900C74A8D9}" presName="aSpace" presStyleCnt="0"/>
      <dgm:spPr/>
    </dgm:pt>
  </dgm:ptLst>
  <dgm:cxnLst>
    <dgm:cxn modelId="{D3869672-68A4-403A-BC2A-E55AEC3F2718}" type="presOf" srcId="{09EF03AF-5A96-47A0-B7F7-29C1BC1A3412}" destId="{B3CD8008-A448-4D89-ACF6-EFFD6BA9C92E}" srcOrd="0" destOrd="0" presId="urn:microsoft.com/office/officeart/2005/8/layout/pyramid2"/>
    <dgm:cxn modelId="{69677666-34DD-46EF-B7F6-1966A85C1D18}" type="presOf" srcId="{F81E7F48-F66A-41DD-8AAD-CB900C74A8D9}" destId="{27E6ED12-409E-4273-9399-407A9573032C}" srcOrd="0" destOrd="0" presId="urn:microsoft.com/office/officeart/2005/8/layout/pyramid2"/>
    <dgm:cxn modelId="{FA1D5BFC-711F-43B7-B8B7-54D7D01CBEA3}" srcId="{1E4284F1-1813-41E3-8213-2B3471696957}" destId="{F81E7F48-F66A-41DD-8AAD-CB900C74A8D9}" srcOrd="2" destOrd="0" parTransId="{D036B033-5DC3-42EE-8DC6-239433B0984A}" sibTransId="{88CD4848-1A77-425D-AF83-2C7A7F377EC5}"/>
    <dgm:cxn modelId="{7E6C7D59-54F7-4D74-B72D-03CCC0C1BD7E}" type="presOf" srcId="{80692082-82B4-44A2-AF79-147A5E0A69C7}" destId="{B64847BC-2C5A-4E71-A4A3-BFE9AD1720D1}" srcOrd="0" destOrd="0" presId="urn:microsoft.com/office/officeart/2005/8/layout/pyramid2"/>
    <dgm:cxn modelId="{59A345DA-1E37-412A-A158-5655C12CF429}" srcId="{1E4284F1-1813-41E3-8213-2B3471696957}" destId="{09EF03AF-5A96-47A0-B7F7-29C1BC1A3412}" srcOrd="0" destOrd="0" parTransId="{69AF56AB-9452-4EFA-91F6-BECF71B617DD}" sibTransId="{9324368B-4E0C-446D-8D44-D1FFA3E70184}"/>
    <dgm:cxn modelId="{E2EBE8EB-9EA5-438C-B462-19DB0F529CCB}" type="presOf" srcId="{1E4284F1-1813-41E3-8213-2B3471696957}" destId="{178E4125-F57F-4BAB-AD21-E304A937EBBB}" srcOrd="0" destOrd="0" presId="urn:microsoft.com/office/officeart/2005/8/layout/pyramid2"/>
    <dgm:cxn modelId="{6EE4C9EC-1060-4ECE-9CD7-C95F79C791CF}" srcId="{1E4284F1-1813-41E3-8213-2B3471696957}" destId="{80692082-82B4-44A2-AF79-147A5E0A69C7}" srcOrd="1" destOrd="0" parTransId="{654D6A99-EE96-4F91-868B-F5F06C920DF7}" sibTransId="{3F4270E7-D9CC-4A10-A697-84C5459E7FDB}"/>
    <dgm:cxn modelId="{1C0FA20F-1516-400A-A050-8086CA6BDB2E}" type="presParOf" srcId="{178E4125-F57F-4BAB-AD21-E304A937EBBB}" destId="{9E32A359-9B70-417D-A5C0-797B46151272}" srcOrd="0" destOrd="0" presId="urn:microsoft.com/office/officeart/2005/8/layout/pyramid2"/>
    <dgm:cxn modelId="{230754D1-C7AE-4801-8187-3605D96E453D}" type="presParOf" srcId="{178E4125-F57F-4BAB-AD21-E304A937EBBB}" destId="{BC66B3D9-23EE-4E04-B79F-E6E4651FA0F4}" srcOrd="1" destOrd="0" presId="urn:microsoft.com/office/officeart/2005/8/layout/pyramid2"/>
    <dgm:cxn modelId="{3A03C19B-5E23-4CD9-98DA-ED33A3271389}" type="presParOf" srcId="{BC66B3D9-23EE-4E04-B79F-E6E4651FA0F4}" destId="{B3CD8008-A448-4D89-ACF6-EFFD6BA9C92E}" srcOrd="0" destOrd="0" presId="urn:microsoft.com/office/officeart/2005/8/layout/pyramid2"/>
    <dgm:cxn modelId="{B3A77F06-A2C8-4DE5-AA39-599FA22D3F51}" type="presParOf" srcId="{BC66B3D9-23EE-4E04-B79F-E6E4651FA0F4}" destId="{0C861F88-47DB-401E-BE17-195654CB1B15}" srcOrd="1" destOrd="0" presId="urn:microsoft.com/office/officeart/2005/8/layout/pyramid2"/>
    <dgm:cxn modelId="{514C0DAF-2F0C-4EB9-AC1B-BEC20CEA2EEF}" type="presParOf" srcId="{BC66B3D9-23EE-4E04-B79F-E6E4651FA0F4}" destId="{B64847BC-2C5A-4E71-A4A3-BFE9AD1720D1}" srcOrd="2" destOrd="0" presId="urn:microsoft.com/office/officeart/2005/8/layout/pyramid2"/>
    <dgm:cxn modelId="{1EA03DDF-75AD-4237-B208-65CEF20DB234}" type="presParOf" srcId="{BC66B3D9-23EE-4E04-B79F-E6E4651FA0F4}" destId="{3407E605-C72B-4996-AC0A-86E4CB88E254}" srcOrd="3" destOrd="0" presId="urn:microsoft.com/office/officeart/2005/8/layout/pyramid2"/>
    <dgm:cxn modelId="{695FAF08-BBFC-4E4A-BADD-F908F7BACCF6}" type="presParOf" srcId="{BC66B3D9-23EE-4E04-B79F-E6E4651FA0F4}" destId="{27E6ED12-409E-4273-9399-407A9573032C}" srcOrd="4" destOrd="0" presId="urn:microsoft.com/office/officeart/2005/8/layout/pyramid2"/>
    <dgm:cxn modelId="{C603D9D3-EF06-47B0-A825-5175FDD3AAAB}" type="presParOf" srcId="{BC66B3D9-23EE-4E04-B79F-E6E4651FA0F4}" destId="{85D6F680-BE19-4569-9157-4B2A9FB11536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10F7A37-F6EC-4BE6-9E65-E0431454D46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09AFB08A-DD2D-4033-8222-45F3C8DC1C65}">
      <dgm:prSet/>
      <dgm:spPr/>
      <dgm:t>
        <a:bodyPr/>
        <a:lstStyle/>
        <a:p>
          <a:pPr rtl="0"/>
          <a:r>
            <a:rPr lang="ru-RU" smtClean="0"/>
            <a:t>1.	Технологическая составляющая.</a:t>
          </a:r>
          <a:endParaRPr lang="ru-RU"/>
        </a:p>
      </dgm:t>
    </dgm:pt>
    <dgm:pt modelId="{20EBC93D-D6F1-40C5-ABCB-C6E1205C2CD0}" type="parTrans" cxnId="{90F11D8A-CDBC-4CD4-BD92-E1A3C083B274}">
      <dgm:prSet/>
      <dgm:spPr/>
      <dgm:t>
        <a:bodyPr/>
        <a:lstStyle/>
        <a:p>
          <a:endParaRPr lang="ru-RU"/>
        </a:p>
      </dgm:t>
    </dgm:pt>
    <dgm:pt modelId="{FEF636F2-7689-4D8A-BA94-2C11089E33D0}" type="sibTrans" cxnId="{90F11D8A-CDBC-4CD4-BD92-E1A3C083B274}">
      <dgm:prSet/>
      <dgm:spPr/>
      <dgm:t>
        <a:bodyPr/>
        <a:lstStyle/>
        <a:p>
          <a:endParaRPr lang="ru-RU"/>
        </a:p>
      </dgm:t>
    </dgm:pt>
    <dgm:pt modelId="{86595397-1C89-49B7-8AAD-2C22BDC80CB5}">
      <dgm:prSet/>
      <dgm:spPr/>
      <dgm:t>
        <a:bodyPr/>
        <a:lstStyle/>
        <a:p>
          <a:pPr rtl="0"/>
          <a:r>
            <a:rPr lang="ru-RU" smtClean="0"/>
            <a:t>2.	Нормативно-правовая составляющая.</a:t>
          </a:r>
          <a:endParaRPr lang="ru-RU"/>
        </a:p>
      </dgm:t>
    </dgm:pt>
    <dgm:pt modelId="{61DEB500-A642-4D75-82CC-391DB354E240}" type="parTrans" cxnId="{153875BA-57F2-49BD-95D4-598D280DC040}">
      <dgm:prSet/>
      <dgm:spPr/>
      <dgm:t>
        <a:bodyPr/>
        <a:lstStyle/>
        <a:p>
          <a:endParaRPr lang="ru-RU"/>
        </a:p>
      </dgm:t>
    </dgm:pt>
    <dgm:pt modelId="{4CA30D8B-1591-46FF-8833-C0071C76DD4D}" type="sibTrans" cxnId="{153875BA-57F2-49BD-95D4-598D280DC040}">
      <dgm:prSet/>
      <dgm:spPr/>
      <dgm:t>
        <a:bodyPr/>
        <a:lstStyle/>
        <a:p>
          <a:endParaRPr lang="ru-RU"/>
        </a:p>
      </dgm:t>
    </dgm:pt>
    <dgm:pt modelId="{D0BF981C-9127-4490-8C5B-6937198FCDCB}">
      <dgm:prSet/>
      <dgm:spPr/>
      <dgm:t>
        <a:bodyPr/>
        <a:lstStyle/>
        <a:p>
          <a:pPr rtl="0"/>
          <a:r>
            <a:rPr lang="ru-RU" smtClean="0"/>
            <a:t>3.	Информационная составляющая.</a:t>
          </a:r>
          <a:endParaRPr lang="ru-RU"/>
        </a:p>
      </dgm:t>
    </dgm:pt>
    <dgm:pt modelId="{F84E9298-705B-4A45-B1E3-71E56E4E8113}" type="parTrans" cxnId="{312E35D1-DDC0-4A2E-B74D-1DF0D7F642E9}">
      <dgm:prSet/>
      <dgm:spPr/>
      <dgm:t>
        <a:bodyPr/>
        <a:lstStyle/>
        <a:p>
          <a:endParaRPr lang="ru-RU"/>
        </a:p>
      </dgm:t>
    </dgm:pt>
    <dgm:pt modelId="{D4BCF7EC-FD38-4115-93AE-24482B4B98D9}" type="sibTrans" cxnId="{312E35D1-DDC0-4A2E-B74D-1DF0D7F642E9}">
      <dgm:prSet/>
      <dgm:spPr/>
      <dgm:t>
        <a:bodyPr/>
        <a:lstStyle/>
        <a:p>
          <a:endParaRPr lang="ru-RU"/>
        </a:p>
      </dgm:t>
    </dgm:pt>
    <dgm:pt modelId="{FB1C4E55-E1C9-497C-951A-C350568E2D77}">
      <dgm:prSet/>
      <dgm:spPr/>
      <dgm:t>
        <a:bodyPr/>
        <a:lstStyle/>
        <a:p>
          <a:pPr rtl="0"/>
          <a:r>
            <a:rPr lang="ru-RU" smtClean="0"/>
            <a:t>4.	Организационная составляющая.</a:t>
          </a:r>
          <a:endParaRPr lang="ru-RU"/>
        </a:p>
      </dgm:t>
    </dgm:pt>
    <dgm:pt modelId="{55A31253-DA8F-475E-A76F-A87F17C80EB3}" type="parTrans" cxnId="{EC505F6F-B83E-4CF7-8B67-172CF3100083}">
      <dgm:prSet/>
      <dgm:spPr/>
      <dgm:t>
        <a:bodyPr/>
        <a:lstStyle/>
        <a:p>
          <a:endParaRPr lang="ru-RU"/>
        </a:p>
      </dgm:t>
    </dgm:pt>
    <dgm:pt modelId="{5DDC48FE-9BF5-48AA-968E-14D4E01183D9}" type="sibTrans" cxnId="{EC505F6F-B83E-4CF7-8B67-172CF3100083}">
      <dgm:prSet/>
      <dgm:spPr/>
      <dgm:t>
        <a:bodyPr/>
        <a:lstStyle/>
        <a:p>
          <a:endParaRPr lang="ru-RU"/>
        </a:p>
      </dgm:t>
    </dgm:pt>
    <dgm:pt modelId="{AE4EB3C5-58B7-4F9B-85AF-13549FD12123}" type="pres">
      <dgm:prSet presAssocID="{C10F7A37-F6EC-4BE6-9E65-E0431454D46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8CECA94-D0D7-473C-BFBC-5E6CC025476C}" type="pres">
      <dgm:prSet presAssocID="{09AFB08A-DD2D-4033-8222-45F3C8DC1C65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EA3430-B549-41B8-AF7A-6CDCF1A1222D}" type="pres">
      <dgm:prSet presAssocID="{FEF636F2-7689-4D8A-BA94-2C11089E33D0}" presName="spacer" presStyleCnt="0"/>
      <dgm:spPr/>
    </dgm:pt>
    <dgm:pt modelId="{F5F4876A-9917-41E6-9E80-EA19D29689F3}" type="pres">
      <dgm:prSet presAssocID="{86595397-1C89-49B7-8AAD-2C22BDC80CB5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A2F1B0-3B5A-4AB2-A332-7EAB139B870F}" type="pres">
      <dgm:prSet presAssocID="{4CA30D8B-1591-46FF-8833-C0071C76DD4D}" presName="spacer" presStyleCnt="0"/>
      <dgm:spPr/>
    </dgm:pt>
    <dgm:pt modelId="{6C804376-0DAB-4587-806C-DDD04DFCE098}" type="pres">
      <dgm:prSet presAssocID="{D0BF981C-9127-4490-8C5B-6937198FCDCB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849982-0178-4A77-8525-6F311E6D6231}" type="pres">
      <dgm:prSet presAssocID="{D4BCF7EC-FD38-4115-93AE-24482B4B98D9}" presName="spacer" presStyleCnt="0"/>
      <dgm:spPr/>
    </dgm:pt>
    <dgm:pt modelId="{B1B7A7BE-CE1C-4105-83F2-16E6D2E123F8}" type="pres">
      <dgm:prSet presAssocID="{FB1C4E55-E1C9-497C-951A-C350568E2D77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3875BA-57F2-49BD-95D4-598D280DC040}" srcId="{C10F7A37-F6EC-4BE6-9E65-E0431454D462}" destId="{86595397-1C89-49B7-8AAD-2C22BDC80CB5}" srcOrd="1" destOrd="0" parTransId="{61DEB500-A642-4D75-82CC-391DB354E240}" sibTransId="{4CA30D8B-1591-46FF-8833-C0071C76DD4D}"/>
    <dgm:cxn modelId="{C7EF2CB8-7E0F-4F85-A93C-A31B99B76FF5}" type="presOf" srcId="{C10F7A37-F6EC-4BE6-9E65-E0431454D462}" destId="{AE4EB3C5-58B7-4F9B-85AF-13549FD12123}" srcOrd="0" destOrd="0" presId="urn:microsoft.com/office/officeart/2005/8/layout/vList2"/>
    <dgm:cxn modelId="{EC505F6F-B83E-4CF7-8B67-172CF3100083}" srcId="{C10F7A37-F6EC-4BE6-9E65-E0431454D462}" destId="{FB1C4E55-E1C9-497C-951A-C350568E2D77}" srcOrd="3" destOrd="0" parTransId="{55A31253-DA8F-475E-A76F-A87F17C80EB3}" sibTransId="{5DDC48FE-9BF5-48AA-968E-14D4E01183D9}"/>
    <dgm:cxn modelId="{CF193A02-BD1E-406D-8708-72BC658B2D37}" type="presOf" srcId="{86595397-1C89-49B7-8AAD-2C22BDC80CB5}" destId="{F5F4876A-9917-41E6-9E80-EA19D29689F3}" srcOrd="0" destOrd="0" presId="urn:microsoft.com/office/officeart/2005/8/layout/vList2"/>
    <dgm:cxn modelId="{C45C4704-5F1A-452A-B034-19011CD66A4C}" type="presOf" srcId="{09AFB08A-DD2D-4033-8222-45F3C8DC1C65}" destId="{58CECA94-D0D7-473C-BFBC-5E6CC025476C}" srcOrd="0" destOrd="0" presId="urn:microsoft.com/office/officeart/2005/8/layout/vList2"/>
    <dgm:cxn modelId="{312E35D1-DDC0-4A2E-B74D-1DF0D7F642E9}" srcId="{C10F7A37-F6EC-4BE6-9E65-E0431454D462}" destId="{D0BF981C-9127-4490-8C5B-6937198FCDCB}" srcOrd="2" destOrd="0" parTransId="{F84E9298-705B-4A45-B1E3-71E56E4E8113}" sibTransId="{D4BCF7EC-FD38-4115-93AE-24482B4B98D9}"/>
    <dgm:cxn modelId="{DDC6E84B-C8F4-4BC8-B7E7-BFBDB6581F19}" type="presOf" srcId="{D0BF981C-9127-4490-8C5B-6937198FCDCB}" destId="{6C804376-0DAB-4587-806C-DDD04DFCE098}" srcOrd="0" destOrd="0" presId="urn:microsoft.com/office/officeart/2005/8/layout/vList2"/>
    <dgm:cxn modelId="{90F11D8A-CDBC-4CD4-BD92-E1A3C083B274}" srcId="{C10F7A37-F6EC-4BE6-9E65-E0431454D462}" destId="{09AFB08A-DD2D-4033-8222-45F3C8DC1C65}" srcOrd="0" destOrd="0" parTransId="{20EBC93D-D6F1-40C5-ABCB-C6E1205C2CD0}" sibTransId="{FEF636F2-7689-4D8A-BA94-2C11089E33D0}"/>
    <dgm:cxn modelId="{AB1DB5ED-9393-4CD4-AD54-B2B193A53FDC}" type="presOf" srcId="{FB1C4E55-E1C9-497C-951A-C350568E2D77}" destId="{B1B7A7BE-CE1C-4105-83F2-16E6D2E123F8}" srcOrd="0" destOrd="0" presId="urn:microsoft.com/office/officeart/2005/8/layout/vList2"/>
    <dgm:cxn modelId="{1AD62DBD-BB93-43FE-9943-BEC552EFCF9B}" type="presParOf" srcId="{AE4EB3C5-58B7-4F9B-85AF-13549FD12123}" destId="{58CECA94-D0D7-473C-BFBC-5E6CC025476C}" srcOrd="0" destOrd="0" presId="urn:microsoft.com/office/officeart/2005/8/layout/vList2"/>
    <dgm:cxn modelId="{913E3BFA-C278-4D7F-9925-8275E1285CE9}" type="presParOf" srcId="{AE4EB3C5-58B7-4F9B-85AF-13549FD12123}" destId="{17EA3430-B549-41B8-AF7A-6CDCF1A1222D}" srcOrd="1" destOrd="0" presId="urn:microsoft.com/office/officeart/2005/8/layout/vList2"/>
    <dgm:cxn modelId="{3D7DE150-1BA8-49AD-A2FB-98F3DB85D5B7}" type="presParOf" srcId="{AE4EB3C5-58B7-4F9B-85AF-13549FD12123}" destId="{F5F4876A-9917-41E6-9E80-EA19D29689F3}" srcOrd="2" destOrd="0" presId="urn:microsoft.com/office/officeart/2005/8/layout/vList2"/>
    <dgm:cxn modelId="{06372C95-14C7-4A33-AD68-55DEBE430FB3}" type="presParOf" srcId="{AE4EB3C5-58B7-4F9B-85AF-13549FD12123}" destId="{9CA2F1B0-3B5A-4AB2-A332-7EAB139B870F}" srcOrd="3" destOrd="0" presId="urn:microsoft.com/office/officeart/2005/8/layout/vList2"/>
    <dgm:cxn modelId="{860CC5C8-CC40-4A40-9170-7BC5DF99667D}" type="presParOf" srcId="{AE4EB3C5-58B7-4F9B-85AF-13549FD12123}" destId="{6C804376-0DAB-4587-806C-DDD04DFCE098}" srcOrd="4" destOrd="0" presId="urn:microsoft.com/office/officeart/2005/8/layout/vList2"/>
    <dgm:cxn modelId="{435B0E91-DB35-4E6A-AD0E-49CB26992C4C}" type="presParOf" srcId="{AE4EB3C5-58B7-4F9B-85AF-13549FD12123}" destId="{6E849982-0178-4A77-8525-6F311E6D6231}" srcOrd="5" destOrd="0" presId="urn:microsoft.com/office/officeart/2005/8/layout/vList2"/>
    <dgm:cxn modelId="{B2D95E58-F322-4779-A375-3AAA4BF78F59}" type="presParOf" srcId="{AE4EB3C5-58B7-4F9B-85AF-13549FD12123}" destId="{B1B7A7BE-CE1C-4105-83F2-16E6D2E123F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3CE9A9-8440-40C6-928A-7EC3F3A9C2CA}">
      <dsp:nvSpPr>
        <dsp:cNvPr id="0" name=""/>
        <dsp:cNvSpPr/>
      </dsp:nvSpPr>
      <dsp:spPr>
        <a:xfrm>
          <a:off x="0" y="273682"/>
          <a:ext cx="6552728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3ECA4A-A1A3-47A2-BDB6-C45B76321017}">
      <dsp:nvSpPr>
        <dsp:cNvPr id="0" name=""/>
        <dsp:cNvSpPr/>
      </dsp:nvSpPr>
      <dsp:spPr>
        <a:xfrm>
          <a:off x="311958" y="67042"/>
          <a:ext cx="6239163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3374" tIns="0" rIns="17337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технология проектирования программ </a:t>
          </a:r>
          <a:endParaRPr lang="ru-RU" sz="2400" kern="1200" dirty="0"/>
        </a:p>
      </dsp:txBody>
      <dsp:txXfrm>
        <a:off x="332133" y="87217"/>
        <a:ext cx="6198813" cy="372930"/>
      </dsp:txXfrm>
    </dsp:sp>
    <dsp:sp modelId="{10438C53-B729-4B21-AB64-58A0B839BEE3}">
      <dsp:nvSpPr>
        <dsp:cNvPr id="0" name=""/>
        <dsp:cNvSpPr/>
      </dsp:nvSpPr>
      <dsp:spPr>
        <a:xfrm>
          <a:off x="0" y="908722"/>
          <a:ext cx="6552728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BDC743-908B-4E97-9FA5-0B374F0BF075}">
      <dsp:nvSpPr>
        <dsp:cNvPr id="0" name=""/>
        <dsp:cNvSpPr/>
      </dsp:nvSpPr>
      <dsp:spPr>
        <a:xfrm>
          <a:off x="321237" y="702082"/>
          <a:ext cx="6231308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3374" tIns="0" rIns="17337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методы тестирования программ</a:t>
          </a:r>
          <a:endParaRPr lang="ru-RU" sz="2400" kern="1200" dirty="0"/>
        </a:p>
      </dsp:txBody>
      <dsp:txXfrm>
        <a:off x="341412" y="722257"/>
        <a:ext cx="6190958" cy="372930"/>
      </dsp:txXfrm>
    </dsp:sp>
    <dsp:sp modelId="{2DFECC4E-CE9F-4835-A440-0516A2798F8B}">
      <dsp:nvSpPr>
        <dsp:cNvPr id="0" name=""/>
        <dsp:cNvSpPr/>
      </dsp:nvSpPr>
      <dsp:spPr>
        <a:xfrm>
          <a:off x="0" y="1543762"/>
          <a:ext cx="6552728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4C24DC-9B5C-4134-B310-B1827226349A}">
      <dsp:nvSpPr>
        <dsp:cNvPr id="0" name=""/>
        <dsp:cNvSpPr/>
      </dsp:nvSpPr>
      <dsp:spPr>
        <a:xfrm>
          <a:off x="288031" y="3446532"/>
          <a:ext cx="6239163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3374" tIns="0" rIns="17337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документирование программ</a:t>
          </a:r>
          <a:endParaRPr lang="ru-RU" sz="2400" kern="1200" dirty="0"/>
        </a:p>
      </dsp:txBody>
      <dsp:txXfrm>
        <a:off x="308206" y="3466707"/>
        <a:ext cx="6198813" cy="372930"/>
      </dsp:txXfrm>
    </dsp:sp>
    <dsp:sp modelId="{356B3E46-5444-42BE-9D7A-32A484D32D26}">
      <dsp:nvSpPr>
        <dsp:cNvPr id="0" name=""/>
        <dsp:cNvSpPr/>
      </dsp:nvSpPr>
      <dsp:spPr>
        <a:xfrm>
          <a:off x="0" y="2178802"/>
          <a:ext cx="6552728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A7643E-B662-435D-AB51-932A6D5B7AD5}">
      <dsp:nvSpPr>
        <dsp:cNvPr id="0" name=""/>
        <dsp:cNvSpPr/>
      </dsp:nvSpPr>
      <dsp:spPr>
        <a:xfrm>
          <a:off x="288033" y="1944216"/>
          <a:ext cx="6228780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3374" tIns="0" rIns="17337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анализ качества работы программ</a:t>
          </a:r>
          <a:endParaRPr lang="ru-RU" sz="2400" kern="1200" dirty="0"/>
        </a:p>
      </dsp:txBody>
      <dsp:txXfrm>
        <a:off x="308208" y="1964391"/>
        <a:ext cx="6188430" cy="372930"/>
      </dsp:txXfrm>
    </dsp:sp>
    <dsp:sp modelId="{88F23845-2C01-4C1B-ADBA-0E9E9D17567B}">
      <dsp:nvSpPr>
        <dsp:cNvPr id="0" name=""/>
        <dsp:cNvSpPr/>
      </dsp:nvSpPr>
      <dsp:spPr>
        <a:xfrm>
          <a:off x="0" y="2813842"/>
          <a:ext cx="6552728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CB15DA-911C-47F4-AB7B-206438531107}">
      <dsp:nvSpPr>
        <dsp:cNvPr id="0" name=""/>
        <dsp:cNvSpPr/>
      </dsp:nvSpPr>
      <dsp:spPr>
        <a:xfrm>
          <a:off x="288033" y="1368152"/>
          <a:ext cx="6228780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3374" tIns="0" rIns="17337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методы доказательства правильности программ</a:t>
          </a:r>
          <a:endParaRPr lang="ru-RU" sz="2000" kern="1200" dirty="0"/>
        </a:p>
      </dsp:txBody>
      <dsp:txXfrm>
        <a:off x="308208" y="1388327"/>
        <a:ext cx="6188430" cy="372930"/>
      </dsp:txXfrm>
    </dsp:sp>
    <dsp:sp modelId="{B1317841-60C6-4AB5-BEC4-3C52653886DD}">
      <dsp:nvSpPr>
        <dsp:cNvPr id="0" name=""/>
        <dsp:cNvSpPr/>
      </dsp:nvSpPr>
      <dsp:spPr>
        <a:xfrm>
          <a:off x="0" y="3895672"/>
          <a:ext cx="6552728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D7DCF1-36FB-4B93-815E-59AB3E1559D7}">
      <dsp:nvSpPr>
        <dsp:cNvPr id="0" name=""/>
        <dsp:cNvSpPr/>
      </dsp:nvSpPr>
      <dsp:spPr>
        <a:xfrm>
          <a:off x="274248" y="2574547"/>
          <a:ext cx="6239163" cy="7930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3374" tIns="0" rIns="17337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разработка и использование программных средств, облегчающих процесс проектирования программного обеспечения</a:t>
          </a:r>
          <a:endParaRPr lang="ru-RU" sz="2000" kern="1200" dirty="0"/>
        </a:p>
      </dsp:txBody>
      <dsp:txXfrm>
        <a:off x="312960" y="2613259"/>
        <a:ext cx="6161739" cy="7156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7B3805-A508-49ED-996E-18D9E08324D3}">
      <dsp:nvSpPr>
        <dsp:cNvPr id="0" name=""/>
        <dsp:cNvSpPr/>
      </dsp:nvSpPr>
      <dsp:spPr>
        <a:xfrm>
          <a:off x="1118224" y="201959"/>
          <a:ext cx="3983164" cy="3983164"/>
        </a:xfrm>
        <a:prstGeom prst="pie">
          <a:avLst>
            <a:gd name="adj1" fmla="val 162000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Условно-бесплатные программы</a:t>
          </a:r>
          <a:endParaRPr lang="ru-RU" sz="1900" kern="1200" dirty="0"/>
        </a:p>
      </dsp:txBody>
      <dsp:txXfrm>
        <a:off x="3232620" y="1027518"/>
        <a:ext cx="1469977" cy="1090628"/>
      </dsp:txXfrm>
    </dsp:sp>
    <dsp:sp modelId="{2075D4A5-B94E-4CAF-9EDE-A56EE7C093AD}">
      <dsp:nvSpPr>
        <dsp:cNvPr id="0" name=""/>
        <dsp:cNvSpPr/>
      </dsp:nvSpPr>
      <dsp:spPr>
        <a:xfrm>
          <a:off x="1148934" y="428209"/>
          <a:ext cx="3983164" cy="3983164"/>
        </a:xfrm>
        <a:prstGeom prst="pie">
          <a:avLst>
            <a:gd name="adj1" fmla="val 0"/>
            <a:gd name="adj2" fmla="val 54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smtClean="0"/>
            <a:t>Бесплатные программы</a:t>
          </a:r>
          <a:endParaRPr lang="ru-RU" sz="1900" kern="1200"/>
        </a:p>
      </dsp:txBody>
      <dsp:txXfrm>
        <a:off x="3263331" y="2495187"/>
        <a:ext cx="1469977" cy="1090628"/>
      </dsp:txXfrm>
    </dsp:sp>
    <dsp:sp modelId="{A2FA8410-B1A6-48F5-970D-030AF23F7DAF}">
      <dsp:nvSpPr>
        <dsp:cNvPr id="0" name=""/>
        <dsp:cNvSpPr/>
      </dsp:nvSpPr>
      <dsp:spPr>
        <a:xfrm>
          <a:off x="1004578" y="407656"/>
          <a:ext cx="3983164" cy="3983164"/>
        </a:xfrm>
        <a:prstGeom prst="pie">
          <a:avLst>
            <a:gd name="adj1" fmla="val 5400000"/>
            <a:gd name="adj2" fmla="val 10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Пиратские копии программ</a:t>
          </a:r>
          <a:endParaRPr lang="ru-RU" sz="1900" kern="1200" dirty="0"/>
        </a:p>
      </dsp:txBody>
      <dsp:txXfrm>
        <a:off x="1403369" y="2474634"/>
        <a:ext cx="1469977" cy="1090628"/>
      </dsp:txXfrm>
    </dsp:sp>
    <dsp:sp modelId="{AB2AEECB-CFEA-403C-AE22-6D738151A288}">
      <dsp:nvSpPr>
        <dsp:cNvPr id="0" name=""/>
        <dsp:cNvSpPr/>
      </dsp:nvSpPr>
      <dsp:spPr>
        <a:xfrm>
          <a:off x="1015213" y="294488"/>
          <a:ext cx="3983164" cy="3983164"/>
        </a:xfrm>
        <a:prstGeom prst="pie">
          <a:avLst>
            <a:gd name="adj1" fmla="val 108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Коммерческие программы</a:t>
          </a:r>
          <a:endParaRPr lang="ru-RU" sz="1800" kern="1200" dirty="0"/>
        </a:p>
      </dsp:txBody>
      <dsp:txXfrm>
        <a:off x="1414004" y="1120047"/>
        <a:ext cx="1469977" cy="1090628"/>
      </dsp:txXfrm>
    </dsp:sp>
    <dsp:sp modelId="{FED54208-7492-4FBA-A3F9-FA345C1C07D3}">
      <dsp:nvSpPr>
        <dsp:cNvPr id="0" name=""/>
        <dsp:cNvSpPr/>
      </dsp:nvSpPr>
      <dsp:spPr>
        <a:xfrm>
          <a:off x="871647" y="-44617"/>
          <a:ext cx="4476318" cy="4476318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D811D6-9CEE-4D3D-BB8F-5EA7B0E33DA3}">
      <dsp:nvSpPr>
        <dsp:cNvPr id="0" name=""/>
        <dsp:cNvSpPr/>
      </dsp:nvSpPr>
      <dsp:spPr>
        <a:xfrm>
          <a:off x="902357" y="181632"/>
          <a:ext cx="4476318" cy="4476318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0E419D-8D3B-4423-BF79-87DC66E0F7CB}">
      <dsp:nvSpPr>
        <dsp:cNvPr id="0" name=""/>
        <dsp:cNvSpPr/>
      </dsp:nvSpPr>
      <dsp:spPr>
        <a:xfrm>
          <a:off x="758001" y="161079"/>
          <a:ext cx="4476318" cy="4476318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901F4B-2B3A-4D40-A561-2ED4C8CC479C}">
      <dsp:nvSpPr>
        <dsp:cNvPr id="0" name=""/>
        <dsp:cNvSpPr/>
      </dsp:nvSpPr>
      <dsp:spPr>
        <a:xfrm>
          <a:off x="768636" y="47911"/>
          <a:ext cx="4476318" cy="4476318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89E1E8EF-F6CD-440D-AA29-680560C8B386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D47CD0BA-85E8-42EA-93A2-15EB81E81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89E1E8EF-F6CD-440D-AA29-680560C8B386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D47CD0BA-85E8-42EA-93A2-15EB81E81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89E1E8EF-F6CD-440D-AA29-680560C8B386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D47CD0BA-85E8-42EA-93A2-15EB81E81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9E1E8EF-F6CD-440D-AA29-680560C8B386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D47CD0BA-85E8-42EA-93A2-15EB81E81FE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slide" Target="slide12.xml"/><Relationship Id="rId4" Type="http://schemas.openxmlformats.org/officeDocument/2006/relationships/slide" Target="slide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2492896"/>
            <a:ext cx="5723468" cy="1828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Разработка эксплуатационной документации программного обеспечения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5816" y="5229200"/>
            <a:ext cx="5184576" cy="576064"/>
          </a:xfrm>
        </p:spPr>
        <p:txBody>
          <a:bodyPr/>
          <a:lstStyle/>
          <a:p>
            <a:r>
              <a:rPr lang="ru-RU" dirty="0" smtClean="0"/>
              <a:t>Хабибрахманова Алсу Ильгамовна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026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7375423"/>
              </p:ext>
            </p:extLst>
          </p:nvPr>
        </p:nvGraphicFramePr>
        <p:xfrm>
          <a:off x="1259633" y="1124745"/>
          <a:ext cx="6400056" cy="45981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Левая фигурная скобка 4"/>
          <p:cNvSpPr/>
          <p:nvPr/>
        </p:nvSpPr>
        <p:spPr>
          <a:xfrm>
            <a:off x="3635896" y="2924944"/>
            <a:ext cx="432048" cy="201622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авая круглая скобка 5"/>
          <p:cNvSpPr/>
          <p:nvPr/>
        </p:nvSpPr>
        <p:spPr>
          <a:xfrm>
            <a:off x="3419872" y="2780928"/>
            <a:ext cx="288032" cy="2232248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Левая фигурная скобка 6"/>
          <p:cNvSpPr/>
          <p:nvPr/>
        </p:nvSpPr>
        <p:spPr>
          <a:xfrm>
            <a:off x="3701008" y="2820168"/>
            <a:ext cx="432048" cy="233702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306358" y="1788084"/>
            <a:ext cx="2441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Функциональное наполнение пакета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418196" y="3793146"/>
            <a:ext cx="2217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Системное наполнение пакета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807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Способы применения ППП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Простейший режим</a:t>
            </a:r>
          </a:p>
          <a:p>
            <a:r>
              <a:rPr lang="ru-RU" sz="3600" dirty="0" smtClean="0"/>
              <a:t>Пакетный режим</a:t>
            </a:r>
          </a:p>
          <a:p>
            <a:r>
              <a:rPr lang="ru-RU" sz="3600" dirty="0" smtClean="0"/>
              <a:t>Диалоговое взаимодействие</a:t>
            </a:r>
          </a:p>
          <a:p>
            <a:r>
              <a:rPr lang="ru-RU" sz="3600" dirty="0" smtClean="0"/>
              <a:t>Режим сопровождения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61553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Программные средства и продукты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2119256"/>
            <a:ext cx="6637352" cy="3613999"/>
          </a:xfrm>
        </p:spPr>
        <p:txBody>
          <a:bodyPr/>
          <a:lstStyle/>
          <a:p>
            <a:r>
              <a:rPr lang="ru-RU" b="1" dirty="0"/>
              <a:t>Программные средства </a:t>
            </a:r>
            <a:r>
              <a:rPr lang="ru-RU" dirty="0"/>
              <a:t>– математические средства, с помощью </a:t>
            </a:r>
            <a:r>
              <a:rPr lang="ru-RU" dirty="0" smtClean="0"/>
              <a:t>которых </a:t>
            </a:r>
            <a:r>
              <a:rPr lang="ru-RU" dirty="0"/>
              <a:t>решаются задачи автоматизированного получения, обработки, хранения и выдачи информации.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687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Программные средства и продукты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2119256"/>
            <a:ext cx="6637352" cy="3613999"/>
          </a:xfrm>
        </p:spPr>
        <p:txBody>
          <a:bodyPr/>
          <a:lstStyle/>
          <a:p>
            <a:r>
              <a:rPr lang="ru-RU" b="1" dirty="0"/>
              <a:t>Программный продукт – </a:t>
            </a:r>
            <a:r>
              <a:rPr lang="ru-RU" dirty="0"/>
              <a:t>это совокупность отдельных программных средств, их документации , гарантий качества, рекламных материалов, мер по обучению пользователей, распространению и сопровождению готового про-</a:t>
            </a:r>
            <a:r>
              <a:rPr lang="ru-RU" dirty="0" err="1"/>
              <a:t>граммного</a:t>
            </a:r>
            <a:r>
              <a:rPr lang="ru-RU" dirty="0"/>
              <a:t> обеспечения.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297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052736"/>
            <a:ext cx="6624736" cy="46703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Программное изделие </a:t>
            </a:r>
            <a:r>
              <a:rPr lang="ru-RU" dirty="0"/>
              <a:t>– программа или логически связанная </a:t>
            </a:r>
            <a:r>
              <a:rPr lang="ru-RU" dirty="0" smtClean="0"/>
              <a:t>совокупность </a:t>
            </a:r>
            <a:r>
              <a:rPr lang="ru-RU" dirty="0"/>
              <a:t>программ</a:t>
            </a:r>
            <a:r>
              <a:rPr lang="ru-RU" dirty="0" smtClean="0"/>
              <a:t>:</a:t>
            </a:r>
            <a:endParaRPr lang="ru-RU" dirty="0"/>
          </a:p>
          <a:p>
            <a:r>
              <a:rPr lang="ru-RU" dirty="0" smtClean="0"/>
              <a:t>записанная </a:t>
            </a:r>
            <a:r>
              <a:rPr lang="ru-RU" dirty="0"/>
              <a:t>на носителях данных;</a:t>
            </a:r>
          </a:p>
          <a:p>
            <a:r>
              <a:rPr lang="ru-RU" dirty="0" smtClean="0"/>
              <a:t>являющаяся </a:t>
            </a:r>
            <a:r>
              <a:rPr lang="ru-RU" dirty="0"/>
              <a:t>продуктом промышленного производства;</a:t>
            </a:r>
          </a:p>
          <a:p>
            <a:r>
              <a:rPr lang="ru-RU" dirty="0" smtClean="0"/>
              <a:t>снабженная </a:t>
            </a:r>
            <a:r>
              <a:rPr lang="ru-RU" dirty="0"/>
              <a:t>программной документацией;</a:t>
            </a:r>
          </a:p>
          <a:p>
            <a:r>
              <a:rPr lang="ru-RU" dirty="0" smtClean="0"/>
              <a:t>предназначенная </a:t>
            </a:r>
            <a:r>
              <a:rPr lang="ru-RU" dirty="0"/>
              <a:t>для широкого распространения посредством продажи или методами </a:t>
            </a:r>
            <a:r>
              <a:rPr lang="ru-RU" i="1" dirty="0" err="1"/>
              <a:t>freeware</a:t>
            </a:r>
            <a:r>
              <a:rPr lang="ru-RU" i="1" dirty="0"/>
              <a:t>, </a:t>
            </a:r>
            <a:r>
              <a:rPr lang="ru-RU" i="1" dirty="0" err="1"/>
              <a:t>shareware</a:t>
            </a:r>
            <a:r>
              <a:rPr lang="ru-RU" i="1" dirty="0"/>
              <a:t> </a:t>
            </a:r>
            <a:r>
              <a:rPr lang="ru-RU" dirty="0"/>
              <a:t>или </a:t>
            </a:r>
            <a:r>
              <a:rPr lang="ru-RU" i="1" dirty="0"/>
              <a:t>OEM.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913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Рынок программных средств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Рынок ПП </a:t>
            </a:r>
            <a:r>
              <a:rPr lang="ru-RU" dirty="0"/>
              <a:t>— система экономических, правовых , организационных от-ношений по торговле программными продуктами на коммерческой основе. На этом рынке действуют:</a:t>
            </a:r>
          </a:p>
          <a:p>
            <a:r>
              <a:rPr lang="ru-RU" dirty="0" smtClean="0"/>
              <a:t>•</a:t>
            </a:r>
            <a:r>
              <a:rPr lang="ru-RU" dirty="0"/>
              <a:t>	поставщики ПП;</a:t>
            </a:r>
          </a:p>
          <a:p>
            <a:r>
              <a:rPr lang="ru-RU" dirty="0" smtClean="0"/>
              <a:t>•</a:t>
            </a:r>
            <a:r>
              <a:rPr lang="ru-RU" dirty="0"/>
              <a:t>	потребители ПП;</a:t>
            </a:r>
          </a:p>
          <a:p>
            <a:r>
              <a:rPr lang="ru-RU" dirty="0"/>
              <a:t>•	посредники.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653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рынка ПП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2376749"/>
              </p:ext>
            </p:extLst>
          </p:nvPr>
        </p:nvGraphicFramePr>
        <p:xfrm>
          <a:off x="1043608" y="1916832"/>
          <a:ext cx="7200800" cy="38198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0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052736"/>
            <a:ext cx="6327805" cy="4670333"/>
          </a:xfrm>
        </p:spPr>
        <p:txBody>
          <a:bodyPr>
            <a:normAutofit lnSpcReduction="10000"/>
          </a:bodyPr>
          <a:lstStyle/>
          <a:p>
            <a:r>
              <a:rPr lang="ru-RU" sz="3200" dirty="0"/>
              <a:t>- стоимость,</a:t>
            </a:r>
          </a:p>
          <a:p>
            <a:r>
              <a:rPr lang="ru-RU" sz="3200" dirty="0"/>
              <a:t>- количество продаж;</a:t>
            </a:r>
          </a:p>
          <a:p>
            <a:r>
              <a:rPr lang="ru-RU" sz="3200" dirty="0"/>
              <a:t>- время нахождения на рынке (длительность продаж); </a:t>
            </a:r>
            <a:endParaRPr lang="ru-RU" sz="3200" dirty="0" smtClean="0"/>
          </a:p>
          <a:p>
            <a:r>
              <a:rPr lang="ru-RU" sz="3200" dirty="0" smtClean="0"/>
              <a:t>- </a:t>
            </a:r>
            <a:r>
              <a:rPr lang="ru-RU" sz="3200" dirty="0"/>
              <a:t>известность фирмы-разработчика и программы;</a:t>
            </a:r>
          </a:p>
          <a:p>
            <a:r>
              <a:rPr lang="ru-RU" sz="3200" dirty="0" smtClean="0"/>
              <a:t>- </a:t>
            </a:r>
            <a:r>
              <a:rPr lang="ru-RU" sz="3200" dirty="0"/>
              <a:t>наличие программных продуктов аналогичного </a:t>
            </a:r>
            <a:r>
              <a:rPr lang="ru-RU" sz="3200" dirty="0" smtClean="0"/>
              <a:t>назначения.</a:t>
            </a: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3777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196752"/>
            <a:ext cx="6471821" cy="4526317"/>
          </a:xfrm>
        </p:spPr>
        <p:txBody>
          <a:bodyPr/>
          <a:lstStyle/>
          <a:p>
            <a:r>
              <a:rPr lang="ru-RU" dirty="0"/>
              <a:t>Спецификой программных продуктов (в отличие от большинства </a:t>
            </a:r>
            <a:r>
              <a:rPr lang="ru-RU" dirty="0" smtClean="0"/>
              <a:t>промышленных </a:t>
            </a:r>
            <a:r>
              <a:rPr lang="ru-RU" dirty="0"/>
              <a:t>изделий) является также и то, что их эксплуатация должна </a:t>
            </a:r>
            <a:r>
              <a:rPr lang="ru-RU" dirty="0" smtClean="0"/>
              <a:t>выполняться </a:t>
            </a:r>
            <a:r>
              <a:rPr lang="ru-RU" dirty="0"/>
              <a:t>на правовой основе – </a:t>
            </a:r>
            <a:r>
              <a:rPr lang="ru-RU" b="1" dirty="0"/>
              <a:t>лицензионные соглашения </a:t>
            </a:r>
            <a:r>
              <a:rPr lang="ru-RU" dirty="0"/>
              <a:t>между </a:t>
            </a:r>
            <a:r>
              <a:rPr lang="ru-RU" dirty="0" err="1"/>
              <a:t>разра-ботчиком</a:t>
            </a:r>
            <a:r>
              <a:rPr lang="ru-RU" dirty="0"/>
              <a:t> и пользователями с соблюдением авторских прав разработчиков программных продуктов.</a:t>
            </a:r>
          </a:p>
        </p:txBody>
      </p:sp>
    </p:spTree>
    <p:extLst>
      <p:ext uri="{BB962C8B-B14F-4D97-AF65-F5344CB8AC3E}">
        <p14:creationId xmlns:p14="http://schemas.microsoft.com/office/powerpoint/2010/main" val="111161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102724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Программное обеспечение компьютерных систем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Программное обеспечение и его классификация</a:t>
            </a:r>
            <a:endParaRPr lang="ru-RU" dirty="0" smtClean="0"/>
          </a:p>
          <a:p>
            <a:r>
              <a:rPr lang="ru-RU" dirty="0" smtClean="0">
                <a:hlinkClick r:id="rId3" action="ppaction://hlinksldjump"/>
              </a:rPr>
              <a:t>Пакеты прикладных программ</a:t>
            </a:r>
            <a:endParaRPr lang="ru-RU" dirty="0" smtClean="0"/>
          </a:p>
          <a:p>
            <a:r>
              <a:rPr lang="ru-RU" dirty="0" smtClean="0">
                <a:hlinkClick r:id="rId4" action="ppaction://hlinksldjump"/>
              </a:rPr>
              <a:t>Способы применения ППП</a:t>
            </a:r>
            <a:endParaRPr lang="ru-RU" dirty="0" smtClean="0"/>
          </a:p>
          <a:p>
            <a:r>
              <a:rPr lang="ru-RU" dirty="0" smtClean="0">
                <a:hlinkClick r:id="rId5" action="ppaction://hlinksldjump"/>
              </a:rPr>
              <a:t>Программные средства и продукты</a:t>
            </a:r>
            <a:endParaRPr lang="ru-RU" dirty="0" smtClean="0"/>
          </a:p>
          <a:p>
            <a:r>
              <a:rPr lang="ru-RU" dirty="0" smtClean="0">
                <a:hlinkClick r:id="rId6" action="ppaction://hlinksldjump"/>
              </a:rPr>
              <a:t>Рынок программных продуктов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220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Программное обеспечение и его классификация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988840"/>
            <a:ext cx="6615837" cy="3734229"/>
          </a:xfrm>
        </p:spPr>
        <p:txBody>
          <a:bodyPr/>
          <a:lstStyle/>
          <a:p>
            <a:endParaRPr lang="ru-RU" dirty="0"/>
          </a:p>
          <a:p>
            <a:pPr marL="0" indent="534988" algn="just">
              <a:buNone/>
            </a:pPr>
            <a:r>
              <a:rPr lang="ru-RU" i="1" dirty="0"/>
              <a:t>Под </a:t>
            </a:r>
            <a:r>
              <a:rPr lang="ru-RU" b="1" i="1" dirty="0"/>
              <a:t>программным обеспечением </a:t>
            </a:r>
            <a:r>
              <a:rPr lang="ru-RU" i="1" dirty="0"/>
              <a:t>(</a:t>
            </a:r>
            <a:r>
              <a:rPr lang="ru-RU" i="1" dirty="0" err="1"/>
              <a:t>Software</a:t>
            </a:r>
            <a:r>
              <a:rPr lang="ru-RU" dirty="0"/>
              <a:t>) понимается совокупность программ, выполняемых вычислительной системой. </a:t>
            </a:r>
          </a:p>
        </p:txBody>
      </p:sp>
    </p:spTree>
    <p:extLst>
      <p:ext uri="{BB962C8B-B14F-4D97-AF65-F5344CB8AC3E}">
        <p14:creationId xmlns:p14="http://schemas.microsoft.com/office/powerpoint/2010/main" val="92101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908721"/>
            <a:ext cx="6965245" cy="936104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Область </a:t>
            </a:r>
            <a:r>
              <a:rPr lang="ru-RU" sz="3100" dirty="0"/>
              <a:t>деятельности по его </a:t>
            </a:r>
            <a:r>
              <a:rPr lang="ru-RU" sz="3100" dirty="0" smtClean="0"/>
              <a:t>проектированию и разработке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5319855"/>
              </p:ext>
            </p:extLst>
          </p:nvPr>
        </p:nvGraphicFramePr>
        <p:xfrm>
          <a:off x="1403648" y="1844824"/>
          <a:ext cx="6552728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Программное обеспечение по </a:t>
            </a:r>
            <a:r>
              <a:rPr lang="ru-RU" dirty="0" smtClean="0"/>
              <a:t>назначению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Базовое (системное) </a:t>
            </a:r>
            <a:r>
              <a:rPr lang="ru-RU" sz="3600" dirty="0" smtClean="0"/>
              <a:t>ПО</a:t>
            </a:r>
            <a:endParaRPr lang="ru-RU" sz="3600" dirty="0"/>
          </a:p>
          <a:p>
            <a:r>
              <a:rPr lang="ru-RU" sz="3600" dirty="0"/>
              <a:t>Рабочее (прикладное) </a:t>
            </a:r>
            <a:r>
              <a:rPr lang="ru-RU" sz="3600" dirty="0" smtClean="0"/>
              <a:t>ПО</a:t>
            </a:r>
            <a:endParaRPr lang="ru-RU" sz="3600" dirty="0"/>
          </a:p>
          <a:p>
            <a:r>
              <a:rPr lang="ru-RU" sz="3600" dirty="0"/>
              <a:t>Инструментальное ПО</a:t>
            </a:r>
          </a:p>
        </p:txBody>
      </p:sp>
    </p:spTree>
    <p:extLst>
      <p:ext uri="{BB962C8B-B14F-4D97-AF65-F5344CB8AC3E}">
        <p14:creationId xmlns:p14="http://schemas.microsoft.com/office/powerpoint/2010/main" val="4044616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2175471"/>
              </p:ext>
            </p:extLst>
          </p:nvPr>
        </p:nvGraphicFramePr>
        <p:xfrm>
          <a:off x="1476375" y="981075"/>
          <a:ext cx="6183313" cy="4741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872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Пакеты </a:t>
            </a:r>
            <a:r>
              <a:rPr lang="ru-RU" dirty="0"/>
              <a:t>прикладных программ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Пакет прикладных программ </a:t>
            </a:r>
            <a:r>
              <a:rPr lang="ru-RU" sz="3200" dirty="0"/>
              <a:t>- комплект программ, предназначенных для решения задач из определённой проблемной области </a:t>
            </a:r>
          </a:p>
        </p:txBody>
      </p:sp>
    </p:spTree>
    <p:extLst>
      <p:ext uri="{BB962C8B-B14F-4D97-AF65-F5344CB8AC3E}">
        <p14:creationId xmlns:p14="http://schemas.microsoft.com/office/powerpoint/2010/main" val="2456980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ППП: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	</a:t>
            </a:r>
            <a:r>
              <a:rPr lang="ru-RU" dirty="0" smtClean="0"/>
              <a:t>проблемно-ориентированные</a:t>
            </a:r>
          </a:p>
          <a:p>
            <a:r>
              <a:rPr lang="ru-RU" dirty="0"/>
              <a:t>2.	автоматизации проектирования (или </a:t>
            </a:r>
            <a:r>
              <a:rPr lang="ru-RU" dirty="0" smtClean="0"/>
              <a:t>САПР)</a:t>
            </a:r>
          </a:p>
          <a:p>
            <a:r>
              <a:rPr lang="ru-RU" dirty="0"/>
              <a:t>3.	общего </a:t>
            </a:r>
            <a:r>
              <a:rPr lang="ru-RU" dirty="0" smtClean="0"/>
              <a:t>назначения</a:t>
            </a:r>
          </a:p>
          <a:p>
            <a:r>
              <a:rPr lang="ru-RU" dirty="0"/>
              <a:t>4.	</a:t>
            </a:r>
            <a:r>
              <a:rPr lang="ru-RU" dirty="0" smtClean="0"/>
              <a:t>офисные</a:t>
            </a:r>
          </a:p>
          <a:p>
            <a:r>
              <a:rPr lang="ru-RU" dirty="0"/>
              <a:t>5.	настольные издательские системы </a:t>
            </a:r>
            <a:endParaRPr lang="ru-RU" dirty="0" smtClean="0"/>
          </a:p>
          <a:p>
            <a:r>
              <a:rPr lang="ru-RU" dirty="0"/>
              <a:t>6.	системы искусственного интеллекта</a:t>
            </a:r>
          </a:p>
        </p:txBody>
      </p:sp>
    </p:spTree>
    <p:extLst>
      <p:ext uri="{BB962C8B-B14F-4D97-AF65-F5344CB8AC3E}">
        <p14:creationId xmlns:p14="http://schemas.microsoft.com/office/powerpoint/2010/main" val="226812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4549259"/>
              </p:ext>
            </p:extLst>
          </p:nvPr>
        </p:nvGraphicFramePr>
        <p:xfrm>
          <a:off x="1187624" y="908720"/>
          <a:ext cx="684076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556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58</TotalTime>
  <Words>369</Words>
  <Application>Microsoft Office PowerPoint</Application>
  <PresentationFormat>Экран (4:3)</PresentationFormat>
  <Paragraphs>73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Кнопка</vt:lpstr>
      <vt:lpstr>Разработка эксплуатационной документации программного обеспечения</vt:lpstr>
      <vt:lpstr>Программное обеспечение компьютерных систем</vt:lpstr>
      <vt:lpstr>Программное обеспечение и его классификация </vt:lpstr>
      <vt:lpstr>Область деятельности по его проектированию и разработке </vt:lpstr>
      <vt:lpstr>Программное обеспечение по назначению </vt:lpstr>
      <vt:lpstr>Презентация PowerPoint</vt:lpstr>
      <vt:lpstr>Пакеты прикладных программ</vt:lpstr>
      <vt:lpstr>Виды ППП:</vt:lpstr>
      <vt:lpstr>Презентация PowerPoint</vt:lpstr>
      <vt:lpstr>Презентация PowerPoint</vt:lpstr>
      <vt:lpstr>Способы применения ППП</vt:lpstr>
      <vt:lpstr>Программные средства и продукты</vt:lpstr>
      <vt:lpstr>Программные средства и продукты</vt:lpstr>
      <vt:lpstr>Презентация PowerPoint</vt:lpstr>
      <vt:lpstr>Рынок программных средств</vt:lpstr>
      <vt:lpstr>Структура рынка ПП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эксплуатационной документации программного обеспечения</dc:title>
  <dc:creator>1</dc:creator>
  <cp:lastModifiedBy>1</cp:lastModifiedBy>
  <cp:revision>6</cp:revision>
  <dcterms:created xsi:type="dcterms:W3CDTF">2020-01-12T08:30:27Z</dcterms:created>
  <dcterms:modified xsi:type="dcterms:W3CDTF">2020-01-13T10:00:55Z</dcterms:modified>
</cp:coreProperties>
</file>