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8128A-B0D9-4AC9-8E67-09B5DE1F0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86523-FAD3-4CD4-8EE2-2771D2B1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D6927-C66C-4B7F-A21E-7C01BC30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82262-EFC6-4699-A4D1-7C90C808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667F6-9541-4538-90B0-53EE285D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7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317A-B12D-4AFD-BE0F-100D84DE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9736C1-CB53-4AB8-880F-6A139C253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408E0-EF54-483F-9536-0B9FAD83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1ECD2-EAE9-4E9F-9F3E-F9D1445C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49F21-4E6E-44BD-B2A6-58F7C0F9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2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34B65-5FA6-46EF-82CB-8685D28F8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1C642C-B988-4FD6-84A1-FA24BF737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EC6EC-EB00-4D82-9101-17099307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5BCC2-1E53-4052-BC67-CB42EDE1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EFC47-882A-416C-B7A5-6889B610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9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52145-11CB-4E43-BA86-180F9D1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7E8CC-5552-4BA0-9B57-918812C7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D436C-0F0A-40BB-9341-AFC234C2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F0083-5818-45E2-8E98-CBB67600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49574-B555-4447-9655-B5AD9FE7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2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DF7E9-39CC-4614-AC9C-5F219E36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3C6D4E-C366-4C79-887B-AEB90E72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7FF2E-38E8-4225-8C1A-E15B3C35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81715-F9A5-4DB9-AB0F-1FE86836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D480E-5E2D-4303-90ED-E239AE9C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9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BCE76-8315-4669-A4B8-880929B7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618A8-C54E-4684-8728-D9A3993C1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7E10E6-9275-4892-9C66-ABA4426A8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28212-F6DB-439B-9EF5-782EA897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9DCFA-BF46-4226-AC16-EBA8D290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8E33E0-9A5B-43A7-963E-334553C4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0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B7DD1-2071-441F-B182-8F5008B3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2699-3A86-4B85-AB11-80947973C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6192D9-9003-4B7E-89D1-8388D540A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9EC6F6-818B-4893-9E20-8D6138F2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6D1C3A-72AC-4D1F-98A4-FBCBEAEC1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900003-ED75-4FDA-8495-E4A57209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C28E10-E89A-48BA-B817-F3F8F44A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B5EAFC-C5A3-4840-833C-34255813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88C36-8E9B-4922-8CE1-589DB134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657814-8D8F-43B1-B51F-B0805037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C7E96D-0695-40D8-92E4-9153D67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6EB1D0-7C0B-46EF-97AE-C9475174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07DAD-7E19-4753-A5FB-EF1423EF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4D31A-62A8-4568-8244-3685F036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B7C805-2A03-4B90-89E5-B8AE5059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7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FA79E-A8DD-486D-AE99-9878DF7F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412FF-2DCD-4974-8F37-BC084ABE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E69264-443B-4431-A63D-E4778634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F22C6-BCBE-4FAA-B894-070781B2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65B3B4-A5A0-4A2E-A7EE-09FB1667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E11A07-D1EC-4895-A0F3-C32DFB2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7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9F77B-6DD6-4C22-88D2-197B69CE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C248FB-A3AC-4B55-8311-B7F88B49C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F94D8-7E0C-4E6F-B905-B1F91BB6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696C0-C697-40BF-9847-70583F7C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6AE65-F82C-4736-A634-1B1907A6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89A985-86D0-491D-9B2B-31B35ADE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0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5913F-8FC7-4583-8D74-6C61C9B9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2A0D10-58AD-4024-A7D5-4CDD1E91E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5EF1E-DCEE-43D0-9BBB-80F591E61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67D3-F866-41A2-AC54-0C42EA88706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447F9-D4B4-4E97-B27C-9810C7E6E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D3B82-E0AC-4AD4-B0DF-1D40A7798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62D0-91C8-463F-8431-2950AF44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11212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19FC2-C216-4EDD-B708-EBCD1779907E}"/>
              </a:ext>
            </a:extLst>
          </p:cNvPr>
          <p:cNvSpPr txBox="1"/>
          <p:nvPr/>
        </p:nvSpPr>
        <p:spPr>
          <a:xfrm>
            <a:off x="11757891" y="30018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10FBE6-DD79-4EDA-BC35-C970266F5D48}"/>
              </a:ext>
            </a:extLst>
          </p:cNvPr>
          <p:cNvSpPr txBox="1"/>
          <p:nvPr/>
        </p:nvSpPr>
        <p:spPr>
          <a:xfrm>
            <a:off x="8265114" y="4683327"/>
            <a:ext cx="15247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(70; 5; 10)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(40; 60; 5)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(5; 25; 45)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(55; 50; 65)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830B1-5A5B-46AF-8B4C-9F7DFB6CAE5F}"/>
              </a:ext>
            </a:extLst>
          </p:cNvPr>
          <p:cNvSpPr txBox="1"/>
          <p:nvPr/>
        </p:nvSpPr>
        <p:spPr>
          <a:xfrm>
            <a:off x="6592677" y="3611771"/>
            <a:ext cx="486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пирамиду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АBCD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заданным координатам точек (таблица). Вариант 32.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AE691D-4DEA-4CF9-A542-81A21EE95F3E}"/>
              </a:ext>
            </a:extLst>
          </p:cNvPr>
          <p:cNvSpPr/>
          <p:nvPr/>
        </p:nvSpPr>
        <p:spPr>
          <a:xfrm>
            <a:off x="10704811" y="38024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2709705" y="282862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3105651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2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34" grpId="0" animBg="1"/>
      <p:bldP spid="35" grpId="0"/>
      <p:bldP spid="38" grpId="0" animBg="1"/>
      <p:bldP spid="39" grpId="0"/>
      <p:bldP spid="41" grpId="0" animBg="1"/>
      <p:bldP spid="42" grpId="0"/>
      <p:bldP spid="44" grpId="0" animBg="1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B310DD15-D39B-44A2-BEF7-257BDDD6094A}"/>
              </a:ext>
            </a:extLst>
          </p:cNvPr>
          <p:cNvCxnSpPr>
            <a:cxnSpLocks/>
          </p:cNvCxnSpPr>
          <p:nvPr/>
        </p:nvCxnSpPr>
        <p:spPr>
          <a:xfrm>
            <a:off x="2789464" y="2457374"/>
            <a:ext cx="0" cy="18685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4F564084-4AD1-4AAF-A1D1-79E757BFAD30}"/>
              </a:ext>
            </a:extLst>
          </p:cNvPr>
          <p:cNvCxnSpPr>
            <a:cxnSpLocks/>
          </p:cNvCxnSpPr>
          <p:nvPr/>
        </p:nvCxnSpPr>
        <p:spPr>
          <a:xfrm>
            <a:off x="2516547" y="2825972"/>
            <a:ext cx="0" cy="2052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18386EEC-F53E-4147-85C7-303E9C8ED64F}"/>
              </a:ext>
            </a:extLst>
          </p:cNvPr>
          <p:cNvCxnSpPr>
            <a:cxnSpLocks/>
          </p:cNvCxnSpPr>
          <p:nvPr/>
        </p:nvCxnSpPr>
        <p:spPr>
          <a:xfrm flipV="1">
            <a:off x="2345119" y="3392917"/>
            <a:ext cx="939897" cy="1766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EFA09F2-0EEA-4381-82F6-D14F8F2BBB66}"/>
              </a:ext>
            </a:extLst>
          </p:cNvPr>
          <p:cNvCxnSpPr>
            <a:cxnSpLocks/>
          </p:cNvCxnSpPr>
          <p:nvPr/>
        </p:nvCxnSpPr>
        <p:spPr>
          <a:xfrm flipH="1" flipV="1">
            <a:off x="2347580" y="751580"/>
            <a:ext cx="584348" cy="22792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4BF349-8D18-40B3-A09B-006B0D423CC7}"/>
              </a:ext>
            </a:extLst>
          </p:cNvPr>
          <p:cNvSpPr/>
          <p:nvPr/>
        </p:nvSpPr>
        <p:spPr>
          <a:xfrm rot="15354622">
            <a:off x="2395590" y="2484481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C02F67B-A99C-4FE5-9956-B1F7C8B240D4}"/>
              </a:ext>
            </a:extLst>
          </p:cNvPr>
          <p:cNvCxnSpPr>
            <a:cxnSpLocks/>
          </p:cNvCxnSpPr>
          <p:nvPr/>
        </p:nvCxnSpPr>
        <p:spPr>
          <a:xfrm flipH="1" flipV="1">
            <a:off x="1949664" y="791660"/>
            <a:ext cx="455077" cy="179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AE4D4B5-EC48-49BC-A7AE-8FC7BFFDA390}"/>
              </a:ext>
            </a:extLst>
          </p:cNvPr>
          <p:cNvCxnSpPr>
            <a:cxnSpLocks/>
          </p:cNvCxnSpPr>
          <p:nvPr/>
        </p:nvCxnSpPr>
        <p:spPr>
          <a:xfrm flipV="1">
            <a:off x="957180" y="1801428"/>
            <a:ext cx="4581236" cy="115719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C44C219-845F-485A-B14C-43F25F4105BB}"/>
              </a:ext>
            </a:extLst>
          </p:cNvPr>
          <p:cNvCxnSpPr>
            <a:cxnSpLocks/>
          </p:cNvCxnSpPr>
          <p:nvPr/>
        </p:nvCxnSpPr>
        <p:spPr>
          <a:xfrm flipV="1">
            <a:off x="957180" y="4306145"/>
            <a:ext cx="453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DBFA747-778C-4A48-92A5-83B284D9B5E4}"/>
              </a:ext>
            </a:extLst>
          </p:cNvPr>
          <p:cNvCxnSpPr>
            <a:cxnSpLocks/>
          </p:cNvCxnSpPr>
          <p:nvPr/>
        </p:nvCxnSpPr>
        <p:spPr>
          <a:xfrm>
            <a:off x="1308636" y="3649715"/>
            <a:ext cx="3272600" cy="1871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A697C5A-FE10-4D9C-9BB4-2FACFAFD1E71}"/>
              </a:ext>
            </a:extLst>
          </p:cNvPr>
          <p:cNvCxnSpPr>
            <a:cxnSpLocks/>
          </p:cNvCxnSpPr>
          <p:nvPr/>
        </p:nvCxnSpPr>
        <p:spPr>
          <a:xfrm>
            <a:off x="3914500" y="2549046"/>
            <a:ext cx="0" cy="25883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547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3172034" y="281031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</p:cNvCxnSpPr>
          <p:nvPr/>
        </p:nvCxnSpPr>
        <p:spPr>
          <a:xfrm flipV="1">
            <a:off x="3096415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5B5F5A-B351-4888-B831-2CAA6F47AAAE}"/>
              </a:ext>
            </a:extLst>
          </p:cNvPr>
          <p:cNvCxnSpPr>
            <a:cxnSpLocks/>
          </p:cNvCxnSpPr>
          <p:nvPr/>
        </p:nvCxnSpPr>
        <p:spPr>
          <a:xfrm flipV="1">
            <a:off x="1308636" y="2579774"/>
            <a:ext cx="453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3EC9840-258B-4BE3-A263-04BA8084B678}"/>
              </a:ext>
            </a:extLst>
          </p:cNvPr>
          <p:cNvSpPr/>
          <p:nvPr/>
        </p:nvSpPr>
        <p:spPr>
          <a:xfrm>
            <a:off x="5517069" y="22096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3273998-543D-4BD3-BB1F-7EFDDD77BC2B}"/>
              </a:ext>
            </a:extLst>
          </p:cNvPr>
          <p:cNvSpPr/>
          <p:nvPr/>
        </p:nvSpPr>
        <p:spPr>
          <a:xfrm>
            <a:off x="3882014" y="25320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5CDD741-CEAE-40C8-BDB8-6877C55F1CE2}"/>
              </a:ext>
            </a:extLst>
          </p:cNvPr>
          <p:cNvSpPr/>
          <p:nvPr/>
        </p:nvSpPr>
        <p:spPr>
          <a:xfrm>
            <a:off x="3576636" y="2179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C279CE7-1F3B-4E2C-8304-B303ACB3F6B4}"/>
              </a:ext>
            </a:extLst>
          </p:cNvPr>
          <p:cNvSpPr/>
          <p:nvPr/>
        </p:nvSpPr>
        <p:spPr>
          <a:xfrm>
            <a:off x="3733344" y="51521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AAB200-11F3-4B84-8495-7C9CE531D76E}"/>
              </a:ext>
            </a:extLst>
          </p:cNvPr>
          <p:cNvSpPr/>
          <p:nvPr/>
        </p:nvSpPr>
        <p:spPr>
          <a:xfrm>
            <a:off x="3867476" y="51034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39D40C-6B6B-4779-B68C-373CF4059ACF}"/>
              </a:ext>
            </a:extLst>
          </p:cNvPr>
          <p:cNvSpPr/>
          <p:nvPr/>
        </p:nvSpPr>
        <p:spPr>
          <a:xfrm>
            <a:off x="4561252" y="52566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0042FAA-D73E-468F-894A-AC97C9D0E9F8}"/>
              </a:ext>
            </a:extLst>
          </p:cNvPr>
          <p:cNvSpPr/>
          <p:nvPr/>
        </p:nvSpPr>
        <p:spPr>
          <a:xfrm>
            <a:off x="706335" y="426090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2AA13B1-297C-4F9C-AE95-AA6D86298B3B}"/>
              </a:ext>
            </a:extLst>
          </p:cNvPr>
          <p:cNvSpPr/>
          <p:nvPr/>
        </p:nvSpPr>
        <p:spPr>
          <a:xfrm>
            <a:off x="1924254" y="42733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809182-78FE-4948-9256-A64691D57BCE}"/>
              </a:ext>
            </a:extLst>
          </p:cNvPr>
          <p:cNvSpPr/>
          <p:nvPr/>
        </p:nvSpPr>
        <p:spPr>
          <a:xfrm>
            <a:off x="1596386" y="43550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5754B5E-FD30-45CE-AF8D-2812F53DC579}"/>
              </a:ext>
            </a:extLst>
          </p:cNvPr>
          <p:cNvCxnSpPr>
            <a:cxnSpLocks/>
          </p:cNvCxnSpPr>
          <p:nvPr/>
        </p:nvCxnSpPr>
        <p:spPr>
          <a:xfrm>
            <a:off x="1961198" y="2705902"/>
            <a:ext cx="0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41468E9C-8A6B-4993-8507-07C55859E50B}"/>
              </a:ext>
            </a:extLst>
          </p:cNvPr>
          <p:cNvSpPr/>
          <p:nvPr/>
        </p:nvSpPr>
        <p:spPr>
          <a:xfrm>
            <a:off x="1928149" y="2673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4DA757F-CDF0-4A2E-9A7C-D8A6F1669A6A}"/>
              </a:ext>
            </a:extLst>
          </p:cNvPr>
          <p:cNvSpPr/>
          <p:nvPr/>
        </p:nvSpPr>
        <p:spPr>
          <a:xfrm>
            <a:off x="1613853" y="268211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E7C24F3-2770-4DBD-8120-8A8FC174E674}"/>
              </a:ext>
            </a:extLst>
          </p:cNvPr>
          <p:cNvSpPr/>
          <p:nvPr/>
        </p:nvSpPr>
        <p:spPr>
          <a:xfrm>
            <a:off x="720463" y="270590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D6B95628-E676-4230-A1BD-CE54726D639B}"/>
              </a:ext>
            </a:extLst>
          </p:cNvPr>
          <p:cNvSpPr/>
          <p:nvPr/>
        </p:nvSpPr>
        <p:spPr>
          <a:xfrm>
            <a:off x="2414463" y="4263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F4D17836-7114-4702-A881-A1A25D893E79}"/>
              </a:ext>
            </a:extLst>
          </p:cNvPr>
          <p:cNvSpPr/>
          <p:nvPr/>
        </p:nvSpPr>
        <p:spPr>
          <a:xfrm>
            <a:off x="2369804" y="25354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ADF5B16-455F-474B-AFDF-698400EF0490}"/>
              </a:ext>
            </a:extLst>
          </p:cNvPr>
          <p:cNvSpPr/>
          <p:nvPr/>
        </p:nvSpPr>
        <p:spPr>
          <a:xfrm>
            <a:off x="2377109" y="38887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480440E-DF9B-4C02-8F10-FA2D19B37028}"/>
              </a:ext>
            </a:extLst>
          </p:cNvPr>
          <p:cNvSpPr/>
          <p:nvPr/>
        </p:nvSpPr>
        <p:spPr>
          <a:xfrm>
            <a:off x="2338215" y="20959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873AC97B-FCEE-40B4-AB8C-D752DDE5FD43}"/>
              </a:ext>
            </a:extLst>
          </p:cNvPr>
          <p:cNvCxnSpPr>
            <a:cxnSpLocks/>
          </p:cNvCxnSpPr>
          <p:nvPr/>
        </p:nvCxnSpPr>
        <p:spPr>
          <a:xfrm flipV="1">
            <a:off x="1450122" y="4302940"/>
            <a:ext cx="1002339" cy="1802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E26DD3-24F3-4DBA-A48A-A01281675AD1}"/>
              </a:ext>
            </a:extLst>
          </p:cNvPr>
          <p:cNvSpPr/>
          <p:nvPr/>
        </p:nvSpPr>
        <p:spPr>
          <a:xfrm>
            <a:off x="1512063" y="58822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613F8D2-A2CE-443F-B1AA-60CD5E1EF231}"/>
              </a:ext>
            </a:extLst>
          </p:cNvPr>
          <p:cNvSpPr/>
          <p:nvPr/>
        </p:nvSpPr>
        <p:spPr>
          <a:xfrm>
            <a:off x="1635482" y="72464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AAB0136-C76D-4CA7-A6DE-322EA1946C13}"/>
              </a:ext>
            </a:extLst>
          </p:cNvPr>
          <p:cNvSpPr/>
          <p:nvPr/>
        </p:nvSpPr>
        <p:spPr>
          <a:xfrm>
            <a:off x="2601292" y="281260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D57B1D5-341D-480E-B073-1DD867037FC1}"/>
              </a:ext>
            </a:extLst>
          </p:cNvPr>
          <p:cNvSpPr/>
          <p:nvPr/>
        </p:nvSpPr>
        <p:spPr>
          <a:xfrm>
            <a:off x="3221186" y="337274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D8E04CE-9AD1-4962-80CE-EB29C0CADF8A}"/>
              </a:ext>
            </a:extLst>
          </p:cNvPr>
          <p:cNvSpPr/>
          <p:nvPr/>
        </p:nvSpPr>
        <p:spPr>
          <a:xfrm>
            <a:off x="3403587" y="339681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D77DD310-9632-43C3-AF27-C27432C350ED}"/>
              </a:ext>
            </a:extLst>
          </p:cNvPr>
          <p:cNvSpPr/>
          <p:nvPr/>
        </p:nvSpPr>
        <p:spPr>
          <a:xfrm>
            <a:off x="2966556" y="38788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70DC83CE-5B6F-4E18-B427-B2D35B15AE05}"/>
              </a:ext>
            </a:extLst>
          </p:cNvPr>
          <p:cNvSpPr/>
          <p:nvPr/>
        </p:nvSpPr>
        <p:spPr>
          <a:xfrm>
            <a:off x="2477720" y="48371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031A93E-8616-4E3D-89BA-1DBD38DD0AD5}"/>
              </a:ext>
            </a:extLst>
          </p:cNvPr>
          <p:cNvSpPr/>
          <p:nvPr/>
        </p:nvSpPr>
        <p:spPr>
          <a:xfrm>
            <a:off x="2509015" y="463690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BE71B832-A6F0-4061-9F3E-39DFE4892010}"/>
              </a:ext>
            </a:extLst>
          </p:cNvPr>
          <p:cNvSpPr/>
          <p:nvPr/>
        </p:nvSpPr>
        <p:spPr>
          <a:xfrm>
            <a:off x="2611111" y="35037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030B64DD-040D-4124-A797-9A17C087AF09}"/>
              </a:ext>
            </a:extLst>
          </p:cNvPr>
          <p:cNvCxnSpPr>
            <a:cxnSpLocks/>
          </p:cNvCxnSpPr>
          <p:nvPr/>
        </p:nvCxnSpPr>
        <p:spPr>
          <a:xfrm>
            <a:off x="2984818" y="2274415"/>
            <a:ext cx="18265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>
            <a:extLst>
              <a:ext uri="{FF2B5EF4-FFF2-40B4-BE49-F238E27FC236}">
                <a16:creationId xmlns:a16="http://schemas.microsoft.com/office/drawing/2014/main" id="{C45F1FA1-45C6-42F0-BA17-DA64BFA4EE3A}"/>
              </a:ext>
            </a:extLst>
          </p:cNvPr>
          <p:cNvSpPr/>
          <p:nvPr/>
        </p:nvSpPr>
        <p:spPr>
          <a:xfrm>
            <a:off x="2954665" y="222354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E5C7E89-C2F6-4071-A513-EC10F254D91A}"/>
              </a:ext>
            </a:extLst>
          </p:cNvPr>
          <p:cNvSpPr/>
          <p:nvPr/>
        </p:nvSpPr>
        <p:spPr>
          <a:xfrm>
            <a:off x="2921255" y="188205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A50EEF8-9EA6-455B-A05B-A37AA6DDA2CB}"/>
              </a:ext>
            </a:extLst>
          </p:cNvPr>
          <p:cNvSpPr/>
          <p:nvPr/>
        </p:nvSpPr>
        <p:spPr>
          <a:xfrm>
            <a:off x="2199376" y="27507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AB03266A-A92A-421B-A119-5D849B6814DF}"/>
              </a:ext>
            </a:extLst>
          </p:cNvPr>
          <p:cNvSpPr/>
          <p:nvPr/>
        </p:nvSpPr>
        <p:spPr>
          <a:xfrm>
            <a:off x="2478930" y="27957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ABE65678-CCBC-4067-8347-8BD065AD1B43}"/>
              </a:ext>
            </a:extLst>
          </p:cNvPr>
          <p:cNvCxnSpPr>
            <a:cxnSpLocks/>
          </p:cNvCxnSpPr>
          <p:nvPr/>
        </p:nvCxnSpPr>
        <p:spPr>
          <a:xfrm flipV="1">
            <a:off x="2502960" y="2240016"/>
            <a:ext cx="489752" cy="614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>
            <a:extLst>
              <a:ext uri="{FF2B5EF4-FFF2-40B4-BE49-F238E27FC236}">
                <a16:creationId xmlns:a16="http://schemas.microsoft.com/office/drawing/2014/main" id="{67F13FF8-6F12-4872-B8AC-7D3589FCEA22}"/>
              </a:ext>
            </a:extLst>
          </p:cNvPr>
          <p:cNvSpPr/>
          <p:nvPr/>
        </p:nvSpPr>
        <p:spPr>
          <a:xfrm>
            <a:off x="2761481" y="245831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BB23939-7788-43F5-BEEA-29C3E7520B39}"/>
              </a:ext>
            </a:extLst>
          </p:cNvPr>
          <p:cNvSpPr/>
          <p:nvPr/>
        </p:nvSpPr>
        <p:spPr>
          <a:xfrm>
            <a:off x="2736713" y="246578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EC80E717-C251-4CD8-B35A-6A30228402CE}"/>
              </a:ext>
            </a:extLst>
          </p:cNvPr>
          <p:cNvSpPr/>
          <p:nvPr/>
        </p:nvSpPr>
        <p:spPr>
          <a:xfrm>
            <a:off x="2765765" y="426877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7A0F06-A585-431B-896C-64D6D9B6A67E}"/>
              </a:ext>
            </a:extLst>
          </p:cNvPr>
          <p:cNvSpPr/>
          <p:nvPr/>
        </p:nvSpPr>
        <p:spPr>
          <a:xfrm>
            <a:off x="2768548" y="425656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6CD2896C-F0CB-4DCD-A291-32993816C6D6}"/>
              </a:ext>
            </a:extLst>
          </p:cNvPr>
          <p:cNvSpPr/>
          <p:nvPr/>
        </p:nvSpPr>
        <p:spPr>
          <a:xfrm rot="17939699">
            <a:off x="2442366" y="4317285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082B8931-365D-4B25-8747-19EA9EBDA96B}"/>
              </a:ext>
            </a:extLst>
          </p:cNvPr>
          <p:cNvCxnSpPr>
            <a:cxnSpLocks/>
          </p:cNvCxnSpPr>
          <p:nvPr/>
        </p:nvCxnSpPr>
        <p:spPr>
          <a:xfrm>
            <a:off x="2815067" y="4299926"/>
            <a:ext cx="346872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4C304AD4-A0CB-4A94-921F-F61B2BAE64D0}"/>
              </a:ext>
            </a:extLst>
          </p:cNvPr>
          <p:cNvCxnSpPr>
            <a:cxnSpLocks/>
          </p:cNvCxnSpPr>
          <p:nvPr/>
        </p:nvCxnSpPr>
        <p:spPr>
          <a:xfrm>
            <a:off x="2345119" y="5159068"/>
            <a:ext cx="393867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D90CEAC2-F09F-4A95-B25C-75508D6BCA87}"/>
              </a:ext>
            </a:extLst>
          </p:cNvPr>
          <p:cNvCxnSpPr>
            <a:cxnSpLocks/>
          </p:cNvCxnSpPr>
          <p:nvPr/>
        </p:nvCxnSpPr>
        <p:spPr>
          <a:xfrm>
            <a:off x="2802421" y="4282792"/>
            <a:ext cx="0" cy="86936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2AA4D75D-C3D2-4633-A347-0C59F93A4C7E}"/>
              </a:ext>
            </a:extLst>
          </p:cNvPr>
          <p:cNvCxnSpPr/>
          <p:nvPr/>
        </p:nvCxnSpPr>
        <p:spPr>
          <a:xfrm>
            <a:off x="6114473" y="4345397"/>
            <a:ext cx="0" cy="7697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A3FFF814-3530-4D5E-A3DF-7D469427398A}"/>
              </a:ext>
            </a:extLst>
          </p:cNvPr>
          <p:cNvSpPr/>
          <p:nvPr/>
        </p:nvSpPr>
        <p:spPr>
          <a:xfrm>
            <a:off x="6068891" y="4536060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ru-RU" baseline="-25000" dirty="0"/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96856E4E-F9C1-4BD4-927F-92C86ADF7FD4}"/>
              </a:ext>
            </a:extLst>
          </p:cNvPr>
          <p:cNvCxnSpPr>
            <a:cxnSpLocks/>
          </p:cNvCxnSpPr>
          <p:nvPr/>
        </p:nvCxnSpPr>
        <p:spPr>
          <a:xfrm flipH="1">
            <a:off x="2335824" y="312514"/>
            <a:ext cx="1617838" cy="492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34A8A863-198E-4DE1-87CF-3242328575C5}"/>
              </a:ext>
            </a:extLst>
          </p:cNvPr>
          <p:cNvSpPr/>
          <p:nvPr/>
        </p:nvSpPr>
        <p:spPr>
          <a:xfrm rot="20498387">
            <a:off x="2386186" y="787567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C7A33595-18F2-4608-8FC8-515D20C5D528}"/>
              </a:ext>
            </a:extLst>
          </p:cNvPr>
          <p:cNvSpPr/>
          <p:nvPr/>
        </p:nvSpPr>
        <p:spPr>
          <a:xfrm>
            <a:off x="3181236" y="50498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трелка: вправо 158">
            <a:extLst>
              <a:ext uri="{FF2B5EF4-FFF2-40B4-BE49-F238E27FC236}">
                <a16:creationId xmlns:a16="http://schemas.microsoft.com/office/drawing/2014/main" id="{E15723B8-ACAF-443F-9EB9-39830FFFE84E}"/>
              </a:ext>
            </a:extLst>
          </p:cNvPr>
          <p:cNvSpPr/>
          <p:nvPr/>
        </p:nvSpPr>
        <p:spPr>
          <a:xfrm rot="3444627">
            <a:off x="2425207" y="282754"/>
            <a:ext cx="483852" cy="1768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B2346770-B2CE-49A6-A24C-50D561A8F229}"/>
              </a:ext>
            </a:extLst>
          </p:cNvPr>
          <p:cNvSpPr/>
          <p:nvPr/>
        </p:nvSpPr>
        <p:spPr>
          <a:xfrm>
            <a:off x="1630397" y="-31571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ru-RU" baseline="-25000" dirty="0"/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2B159EE2-DB91-4AE4-8577-E2120E090707}"/>
              </a:ext>
            </a:extLst>
          </p:cNvPr>
          <p:cNvCxnSpPr>
            <a:cxnSpLocks/>
            <a:stCxn id="108" idx="4"/>
          </p:cNvCxnSpPr>
          <p:nvPr/>
        </p:nvCxnSpPr>
        <p:spPr>
          <a:xfrm flipV="1">
            <a:off x="2797481" y="548310"/>
            <a:ext cx="426757" cy="198200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74DD177E-AF47-425D-8EB3-3DEE0079813C}"/>
              </a:ext>
            </a:extLst>
          </p:cNvPr>
          <p:cNvSpPr/>
          <p:nvPr/>
        </p:nvSpPr>
        <p:spPr>
          <a:xfrm>
            <a:off x="2944454" y="7585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baseline="-25000" dirty="0"/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6133FF4E-9E17-475F-896D-1C188B4A0BF2}"/>
              </a:ext>
            </a:extLst>
          </p:cNvPr>
          <p:cNvSpPr/>
          <p:nvPr/>
        </p:nvSpPr>
        <p:spPr>
          <a:xfrm>
            <a:off x="3689056" y="787148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DM)</a:t>
            </a:r>
            <a:endParaRPr lang="ru-RU" b="1" dirty="0"/>
          </a:p>
        </p:txBody>
      </p:sp>
      <p:cxnSp>
        <p:nvCxnSpPr>
          <p:cNvPr id="168" name="Соединитель: уступ 167">
            <a:extLst>
              <a:ext uri="{FF2B5EF4-FFF2-40B4-BE49-F238E27FC236}">
                <a16:creationId xmlns:a16="http://schemas.microsoft.com/office/drawing/2014/main" id="{6CBF631C-F6B0-48FB-82B5-433943099C55}"/>
              </a:ext>
            </a:extLst>
          </p:cNvPr>
          <p:cNvCxnSpPr>
            <a:cxnSpLocks/>
          </p:cNvCxnSpPr>
          <p:nvPr/>
        </p:nvCxnSpPr>
        <p:spPr>
          <a:xfrm flipV="1">
            <a:off x="3026665" y="1146881"/>
            <a:ext cx="1554571" cy="38269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BC5AE436-2727-46EB-BCE3-DF89585C1FE9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11212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ED443580-6B31-465F-AF55-93ADF3385ED0}"/>
              </a:ext>
            </a:extLst>
          </p:cNvPr>
          <p:cNvSpPr txBox="1"/>
          <p:nvPr/>
        </p:nvSpPr>
        <p:spPr>
          <a:xfrm>
            <a:off x="11757891" y="30018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F1A40DF2-B7AA-40FD-9F47-137CDBEF88E4}"/>
              </a:ext>
            </a:extLst>
          </p:cNvPr>
          <p:cNvSpPr/>
          <p:nvPr/>
        </p:nvSpPr>
        <p:spPr>
          <a:xfrm>
            <a:off x="11681749" y="968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A35E75-536B-48B7-8366-DBE72169143C}"/>
              </a:ext>
            </a:extLst>
          </p:cNvPr>
          <p:cNvSpPr/>
          <p:nvPr/>
        </p:nvSpPr>
        <p:spPr>
          <a:xfrm>
            <a:off x="8105569" y="1652365"/>
            <a:ext cx="22693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выполнено</a:t>
            </a:r>
          </a:p>
        </p:txBody>
      </p:sp>
    </p:spTree>
    <p:extLst>
      <p:ext uri="{BB962C8B-B14F-4D97-AF65-F5344CB8AC3E}">
        <p14:creationId xmlns:p14="http://schemas.microsoft.com/office/powerpoint/2010/main" val="114014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DBFA747-778C-4A48-92A5-83B284D9B5E4}"/>
              </a:ext>
            </a:extLst>
          </p:cNvPr>
          <p:cNvCxnSpPr>
            <a:cxnSpLocks/>
          </p:cNvCxnSpPr>
          <p:nvPr/>
        </p:nvCxnSpPr>
        <p:spPr>
          <a:xfrm>
            <a:off x="1308636" y="3649715"/>
            <a:ext cx="3272600" cy="1871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A697C5A-FE10-4D9C-9BB4-2FACFAFD1E71}"/>
              </a:ext>
            </a:extLst>
          </p:cNvPr>
          <p:cNvCxnSpPr>
            <a:cxnSpLocks/>
          </p:cNvCxnSpPr>
          <p:nvPr/>
        </p:nvCxnSpPr>
        <p:spPr>
          <a:xfrm>
            <a:off x="3914500" y="2549046"/>
            <a:ext cx="0" cy="25883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11212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19FC2-C216-4EDD-B708-EBCD1779907E}"/>
              </a:ext>
            </a:extLst>
          </p:cNvPr>
          <p:cNvSpPr txBox="1"/>
          <p:nvPr/>
        </p:nvSpPr>
        <p:spPr>
          <a:xfrm>
            <a:off x="11757891" y="30018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830B1-5A5B-46AF-8B4C-9F7DFB6CAE5F}"/>
              </a:ext>
            </a:extLst>
          </p:cNvPr>
          <p:cNvSpPr txBox="1"/>
          <p:nvPr/>
        </p:nvSpPr>
        <p:spPr>
          <a:xfrm>
            <a:off x="6658552" y="3389922"/>
            <a:ext cx="486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основании пирамиды, треугольнике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проведем горизонталь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AE691D-4DEA-4CF9-A542-81A21EE95F3E}"/>
              </a:ext>
            </a:extLst>
          </p:cNvPr>
          <p:cNvSpPr/>
          <p:nvPr/>
        </p:nvSpPr>
        <p:spPr>
          <a:xfrm>
            <a:off x="10704811" y="38024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2709705" y="282862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3105651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FD9D3-82A8-4273-A82E-0B4E72E6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87" y="112485"/>
            <a:ext cx="5496773" cy="294310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8589072-FCF0-470F-8EDE-2C6B52A4FF70}"/>
              </a:ext>
            </a:extLst>
          </p:cNvPr>
          <p:cNvSpPr txBox="1"/>
          <p:nvPr/>
        </p:nvSpPr>
        <p:spPr>
          <a:xfrm>
            <a:off x="6284263" y="4535663"/>
            <a:ext cx="5762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Работаем с основанием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Проведенные горизонталь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пересекать одну из сторон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5B5F5A-B351-4888-B831-2CAA6F47AAAE}"/>
              </a:ext>
            </a:extLst>
          </p:cNvPr>
          <p:cNvCxnSpPr>
            <a:cxnSpLocks/>
          </p:cNvCxnSpPr>
          <p:nvPr/>
        </p:nvCxnSpPr>
        <p:spPr>
          <a:xfrm flipV="1">
            <a:off x="1308636" y="2579774"/>
            <a:ext cx="453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3EC9840-258B-4BE3-A263-04BA8084B678}"/>
              </a:ext>
            </a:extLst>
          </p:cNvPr>
          <p:cNvSpPr/>
          <p:nvPr/>
        </p:nvSpPr>
        <p:spPr>
          <a:xfrm>
            <a:off x="5517069" y="22096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3273998-543D-4BD3-BB1F-7EFDDD77BC2B}"/>
              </a:ext>
            </a:extLst>
          </p:cNvPr>
          <p:cNvSpPr/>
          <p:nvPr/>
        </p:nvSpPr>
        <p:spPr>
          <a:xfrm>
            <a:off x="3882014" y="25320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5CDD741-CEAE-40C8-BDB8-6877C55F1CE2}"/>
              </a:ext>
            </a:extLst>
          </p:cNvPr>
          <p:cNvSpPr/>
          <p:nvPr/>
        </p:nvSpPr>
        <p:spPr>
          <a:xfrm>
            <a:off x="3576636" y="2179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C279CE7-1F3B-4E2C-8304-B303ACB3F6B4}"/>
              </a:ext>
            </a:extLst>
          </p:cNvPr>
          <p:cNvSpPr/>
          <p:nvPr/>
        </p:nvSpPr>
        <p:spPr>
          <a:xfrm>
            <a:off x="3733344" y="51521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AAB200-11F3-4B84-8495-7C9CE531D76E}"/>
              </a:ext>
            </a:extLst>
          </p:cNvPr>
          <p:cNvSpPr/>
          <p:nvPr/>
        </p:nvSpPr>
        <p:spPr>
          <a:xfrm>
            <a:off x="3867476" y="51034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39D40C-6B6B-4779-B68C-373CF4059ACF}"/>
              </a:ext>
            </a:extLst>
          </p:cNvPr>
          <p:cNvSpPr/>
          <p:nvPr/>
        </p:nvSpPr>
        <p:spPr>
          <a:xfrm>
            <a:off x="4561252" y="52566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1025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/>
      <p:bldP spid="52" grpId="0"/>
      <p:bldP spid="54" grpId="0" animBg="1"/>
      <p:bldP spid="55" grpId="0"/>
      <p:bldP spid="58" grpId="0"/>
      <p:bldP spid="59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AE4D4B5-EC48-49BC-A7AE-8FC7BFFDA390}"/>
              </a:ext>
            </a:extLst>
          </p:cNvPr>
          <p:cNvCxnSpPr>
            <a:cxnSpLocks/>
          </p:cNvCxnSpPr>
          <p:nvPr/>
        </p:nvCxnSpPr>
        <p:spPr>
          <a:xfrm flipV="1">
            <a:off x="957180" y="1801428"/>
            <a:ext cx="4581236" cy="115719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C44C219-845F-485A-B14C-43F25F4105BB}"/>
              </a:ext>
            </a:extLst>
          </p:cNvPr>
          <p:cNvCxnSpPr>
            <a:cxnSpLocks/>
          </p:cNvCxnSpPr>
          <p:nvPr/>
        </p:nvCxnSpPr>
        <p:spPr>
          <a:xfrm flipV="1">
            <a:off x="957180" y="4306145"/>
            <a:ext cx="453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DBFA747-778C-4A48-92A5-83B284D9B5E4}"/>
              </a:ext>
            </a:extLst>
          </p:cNvPr>
          <p:cNvCxnSpPr>
            <a:cxnSpLocks/>
          </p:cNvCxnSpPr>
          <p:nvPr/>
        </p:nvCxnSpPr>
        <p:spPr>
          <a:xfrm>
            <a:off x="1308636" y="3649715"/>
            <a:ext cx="3272600" cy="1871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A697C5A-FE10-4D9C-9BB4-2FACFAFD1E71}"/>
              </a:ext>
            </a:extLst>
          </p:cNvPr>
          <p:cNvCxnSpPr>
            <a:cxnSpLocks/>
          </p:cNvCxnSpPr>
          <p:nvPr/>
        </p:nvCxnSpPr>
        <p:spPr>
          <a:xfrm>
            <a:off x="3914500" y="2549046"/>
            <a:ext cx="0" cy="25883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11212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19FC2-C216-4EDD-B708-EBCD1779907E}"/>
              </a:ext>
            </a:extLst>
          </p:cNvPr>
          <p:cNvSpPr txBox="1"/>
          <p:nvPr/>
        </p:nvSpPr>
        <p:spPr>
          <a:xfrm>
            <a:off x="11757891" y="30018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830B1-5A5B-46AF-8B4C-9F7DFB6CAE5F}"/>
              </a:ext>
            </a:extLst>
          </p:cNvPr>
          <p:cNvSpPr txBox="1"/>
          <p:nvPr/>
        </p:nvSpPr>
        <p:spPr>
          <a:xfrm>
            <a:off x="6658552" y="3389922"/>
            <a:ext cx="486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основании пирамиды, треугольнике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проведем горизонталь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AE691D-4DEA-4CF9-A542-81A21EE95F3E}"/>
              </a:ext>
            </a:extLst>
          </p:cNvPr>
          <p:cNvSpPr/>
          <p:nvPr/>
        </p:nvSpPr>
        <p:spPr>
          <a:xfrm>
            <a:off x="11681749" y="968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2709705" y="282862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</p:cNvCxnSpPr>
          <p:nvPr/>
        </p:nvCxnSpPr>
        <p:spPr>
          <a:xfrm flipV="1">
            <a:off x="3096415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5B5F5A-B351-4888-B831-2CAA6F47AAAE}"/>
              </a:ext>
            </a:extLst>
          </p:cNvPr>
          <p:cNvCxnSpPr>
            <a:cxnSpLocks/>
          </p:cNvCxnSpPr>
          <p:nvPr/>
        </p:nvCxnSpPr>
        <p:spPr>
          <a:xfrm flipV="1">
            <a:off x="1308636" y="2579774"/>
            <a:ext cx="453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3EC9840-258B-4BE3-A263-04BA8084B678}"/>
              </a:ext>
            </a:extLst>
          </p:cNvPr>
          <p:cNvSpPr/>
          <p:nvPr/>
        </p:nvSpPr>
        <p:spPr>
          <a:xfrm>
            <a:off x="5517069" y="22096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3273998-543D-4BD3-BB1F-7EFDDD77BC2B}"/>
              </a:ext>
            </a:extLst>
          </p:cNvPr>
          <p:cNvSpPr/>
          <p:nvPr/>
        </p:nvSpPr>
        <p:spPr>
          <a:xfrm>
            <a:off x="3882014" y="25320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5CDD741-CEAE-40C8-BDB8-6877C55F1CE2}"/>
              </a:ext>
            </a:extLst>
          </p:cNvPr>
          <p:cNvSpPr/>
          <p:nvPr/>
        </p:nvSpPr>
        <p:spPr>
          <a:xfrm>
            <a:off x="3576636" y="2179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C279CE7-1F3B-4E2C-8304-B303ACB3F6B4}"/>
              </a:ext>
            </a:extLst>
          </p:cNvPr>
          <p:cNvSpPr/>
          <p:nvPr/>
        </p:nvSpPr>
        <p:spPr>
          <a:xfrm>
            <a:off x="3733344" y="51521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AAB200-11F3-4B84-8495-7C9CE531D76E}"/>
              </a:ext>
            </a:extLst>
          </p:cNvPr>
          <p:cNvSpPr/>
          <p:nvPr/>
        </p:nvSpPr>
        <p:spPr>
          <a:xfrm>
            <a:off x="3867476" y="51034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39D40C-6B6B-4779-B68C-373CF4059ACF}"/>
              </a:ext>
            </a:extLst>
          </p:cNvPr>
          <p:cNvSpPr/>
          <p:nvPr/>
        </p:nvSpPr>
        <p:spPr>
          <a:xfrm>
            <a:off x="4561252" y="52566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30ED1D-1196-4B3E-8887-5CD194603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6629"/>
          <a:stretch/>
        </p:blipFill>
        <p:spPr>
          <a:xfrm>
            <a:off x="6372190" y="268197"/>
            <a:ext cx="5280860" cy="2668623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0042FAA-D73E-468F-894A-AC97C9D0E9F8}"/>
              </a:ext>
            </a:extLst>
          </p:cNvPr>
          <p:cNvSpPr/>
          <p:nvPr/>
        </p:nvSpPr>
        <p:spPr>
          <a:xfrm>
            <a:off x="706335" y="426090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2AA13B1-297C-4F9C-AE95-AA6D86298B3B}"/>
              </a:ext>
            </a:extLst>
          </p:cNvPr>
          <p:cNvSpPr/>
          <p:nvPr/>
        </p:nvSpPr>
        <p:spPr>
          <a:xfrm>
            <a:off x="1924254" y="42733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809182-78FE-4948-9256-A64691D57BCE}"/>
              </a:ext>
            </a:extLst>
          </p:cNvPr>
          <p:cNvSpPr/>
          <p:nvPr/>
        </p:nvSpPr>
        <p:spPr>
          <a:xfrm>
            <a:off x="1596386" y="43550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5754B5E-FD30-45CE-AF8D-2812F53DC579}"/>
              </a:ext>
            </a:extLst>
          </p:cNvPr>
          <p:cNvCxnSpPr>
            <a:cxnSpLocks/>
          </p:cNvCxnSpPr>
          <p:nvPr/>
        </p:nvCxnSpPr>
        <p:spPr>
          <a:xfrm>
            <a:off x="1961198" y="2705902"/>
            <a:ext cx="0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41468E9C-8A6B-4993-8507-07C55859E50B}"/>
              </a:ext>
            </a:extLst>
          </p:cNvPr>
          <p:cNvSpPr/>
          <p:nvPr/>
        </p:nvSpPr>
        <p:spPr>
          <a:xfrm>
            <a:off x="1928149" y="2673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4DA757F-CDF0-4A2E-9A7C-D8A6F1669A6A}"/>
              </a:ext>
            </a:extLst>
          </p:cNvPr>
          <p:cNvSpPr/>
          <p:nvPr/>
        </p:nvSpPr>
        <p:spPr>
          <a:xfrm>
            <a:off x="1613853" y="268211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E7C24F3-2770-4DBD-8120-8A8FC174E674}"/>
              </a:ext>
            </a:extLst>
          </p:cNvPr>
          <p:cNvSpPr/>
          <p:nvPr/>
        </p:nvSpPr>
        <p:spPr>
          <a:xfrm>
            <a:off x="720463" y="270590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B5A89C-CDFC-46B4-997B-8383AE5DC4D1}"/>
              </a:ext>
            </a:extLst>
          </p:cNvPr>
          <p:cNvSpPr txBox="1"/>
          <p:nvPr/>
        </p:nvSpPr>
        <p:spPr>
          <a:xfrm>
            <a:off x="6284263" y="4535663"/>
            <a:ext cx="5762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Работаем с основанием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Проведенные горизонталь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пересекать одну из сторон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 animBg="1"/>
      <p:bldP spid="66" grpId="0"/>
      <p:bldP spid="69" grpId="0" animBg="1"/>
      <p:bldP spid="70" grpId="0"/>
      <p:bldP spid="73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4BF349-8D18-40B3-A09B-006B0D423CC7}"/>
              </a:ext>
            </a:extLst>
          </p:cNvPr>
          <p:cNvSpPr/>
          <p:nvPr/>
        </p:nvSpPr>
        <p:spPr>
          <a:xfrm rot="15354622">
            <a:off x="2395590" y="2484481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C02F67B-A99C-4FE5-9956-B1F7C8B240D4}"/>
              </a:ext>
            </a:extLst>
          </p:cNvPr>
          <p:cNvCxnSpPr>
            <a:cxnSpLocks/>
          </p:cNvCxnSpPr>
          <p:nvPr/>
        </p:nvCxnSpPr>
        <p:spPr>
          <a:xfrm flipH="1" flipV="1">
            <a:off x="1949664" y="791660"/>
            <a:ext cx="455077" cy="179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AE4D4B5-EC48-49BC-A7AE-8FC7BFFDA390}"/>
              </a:ext>
            </a:extLst>
          </p:cNvPr>
          <p:cNvCxnSpPr>
            <a:cxnSpLocks/>
          </p:cNvCxnSpPr>
          <p:nvPr/>
        </p:nvCxnSpPr>
        <p:spPr>
          <a:xfrm flipV="1">
            <a:off x="957180" y="1801428"/>
            <a:ext cx="4581236" cy="115719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C44C219-845F-485A-B14C-43F25F4105BB}"/>
              </a:ext>
            </a:extLst>
          </p:cNvPr>
          <p:cNvCxnSpPr>
            <a:cxnSpLocks/>
          </p:cNvCxnSpPr>
          <p:nvPr/>
        </p:nvCxnSpPr>
        <p:spPr>
          <a:xfrm flipV="1">
            <a:off x="957180" y="4306145"/>
            <a:ext cx="453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DBFA747-778C-4A48-92A5-83B284D9B5E4}"/>
              </a:ext>
            </a:extLst>
          </p:cNvPr>
          <p:cNvCxnSpPr>
            <a:cxnSpLocks/>
          </p:cNvCxnSpPr>
          <p:nvPr/>
        </p:nvCxnSpPr>
        <p:spPr>
          <a:xfrm>
            <a:off x="1308636" y="3649715"/>
            <a:ext cx="3272600" cy="1871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A697C5A-FE10-4D9C-9BB4-2FACFAFD1E71}"/>
              </a:ext>
            </a:extLst>
          </p:cNvPr>
          <p:cNvCxnSpPr>
            <a:cxnSpLocks/>
          </p:cNvCxnSpPr>
          <p:nvPr/>
        </p:nvCxnSpPr>
        <p:spPr>
          <a:xfrm>
            <a:off x="3914500" y="2549046"/>
            <a:ext cx="0" cy="25883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11212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19FC2-C216-4EDD-B708-EBCD1779907E}"/>
              </a:ext>
            </a:extLst>
          </p:cNvPr>
          <p:cNvSpPr txBox="1"/>
          <p:nvPr/>
        </p:nvSpPr>
        <p:spPr>
          <a:xfrm>
            <a:off x="11757891" y="30018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AE691D-4DEA-4CF9-A542-81A21EE95F3E}"/>
              </a:ext>
            </a:extLst>
          </p:cNvPr>
          <p:cNvSpPr/>
          <p:nvPr/>
        </p:nvSpPr>
        <p:spPr>
          <a:xfrm>
            <a:off x="11681749" y="968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2709705" y="282862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</p:cNvCxnSpPr>
          <p:nvPr/>
        </p:nvCxnSpPr>
        <p:spPr>
          <a:xfrm flipV="1">
            <a:off x="3096415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5B5F5A-B351-4888-B831-2CAA6F47AAAE}"/>
              </a:ext>
            </a:extLst>
          </p:cNvPr>
          <p:cNvCxnSpPr>
            <a:cxnSpLocks/>
          </p:cNvCxnSpPr>
          <p:nvPr/>
        </p:nvCxnSpPr>
        <p:spPr>
          <a:xfrm flipV="1">
            <a:off x="1308636" y="2579774"/>
            <a:ext cx="453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3EC9840-258B-4BE3-A263-04BA8084B678}"/>
              </a:ext>
            </a:extLst>
          </p:cNvPr>
          <p:cNvSpPr/>
          <p:nvPr/>
        </p:nvSpPr>
        <p:spPr>
          <a:xfrm>
            <a:off x="5517069" y="22096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3273998-543D-4BD3-BB1F-7EFDDD77BC2B}"/>
              </a:ext>
            </a:extLst>
          </p:cNvPr>
          <p:cNvSpPr/>
          <p:nvPr/>
        </p:nvSpPr>
        <p:spPr>
          <a:xfrm>
            <a:off x="3882014" y="25320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5CDD741-CEAE-40C8-BDB8-6877C55F1CE2}"/>
              </a:ext>
            </a:extLst>
          </p:cNvPr>
          <p:cNvSpPr/>
          <p:nvPr/>
        </p:nvSpPr>
        <p:spPr>
          <a:xfrm>
            <a:off x="3576636" y="2179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C279CE7-1F3B-4E2C-8304-B303ACB3F6B4}"/>
              </a:ext>
            </a:extLst>
          </p:cNvPr>
          <p:cNvSpPr/>
          <p:nvPr/>
        </p:nvSpPr>
        <p:spPr>
          <a:xfrm>
            <a:off x="3733344" y="51521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AAB200-11F3-4B84-8495-7C9CE531D76E}"/>
              </a:ext>
            </a:extLst>
          </p:cNvPr>
          <p:cNvSpPr/>
          <p:nvPr/>
        </p:nvSpPr>
        <p:spPr>
          <a:xfrm>
            <a:off x="3867476" y="51034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39D40C-6B6B-4779-B68C-373CF4059ACF}"/>
              </a:ext>
            </a:extLst>
          </p:cNvPr>
          <p:cNvSpPr/>
          <p:nvPr/>
        </p:nvSpPr>
        <p:spPr>
          <a:xfrm>
            <a:off x="4561252" y="52566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0042FAA-D73E-468F-894A-AC97C9D0E9F8}"/>
              </a:ext>
            </a:extLst>
          </p:cNvPr>
          <p:cNvSpPr/>
          <p:nvPr/>
        </p:nvSpPr>
        <p:spPr>
          <a:xfrm>
            <a:off x="706335" y="426090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2AA13B1-297C-4F9C-AE95-AA6D86298B3B}"/>
              </a:ext>
            </a:extLst>
          </p:cNvPr>
          <p:cNvSpPr/>
          <p:nvPr/>
        </p:nvSpPr>
        <p:spPr>
          <a:xfrm>
            <a:off x="1924254" y="42733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809182-78FE-4948-9256-A64691D57BCE}"/>
              </a:ext>
            </a:extLst>
          </p:cNvPr>
          <p:cNvSpPr/>
          <p:nvPr/>
        </p:nvSpPr>
        <p:spPr>
          <a:xfrm>
            <a:off x="1596386" y="43550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5754B5E-FD30-45CE-AF8D-2812F53DC579}"/>
              </a:ext>
            </a:extLst>
          </p:cNvPr>
          <p:cNvCxnSpPr>
            <a:cxnSpLocks/>
          </p:cNvCxnSpPr>
          <p:nvPr/>
        </p:nvCxnSpPr>
        <p:spPr>
          <a:xfrm>
            <a:off x="1961198" y="2705902"/>
            <a:ext cx="0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41468E9C-8A6B-4993-8507-07C55859E50B}"/>
              </a:ext>
            </a:extLst>
          </p:cNvPr>
          <p:cNvSpPr/>
          <p:nvPr/>
        </p:nvSpPr>
        <p:spPr>
          <a:xfrm>
            <a:off x="1928149" y="2673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4DA757F-CDF0-4A2E-9A7C-D8A6F1669A6A}"/>
              </a:ext>
            </a:extLst>
          </p:cNvPr>
          <p:cNvSpPr/>
          <p:nvPr/>
        </p:nvSpPr>
        <p:spPr>
          <a:xfrm>
            <a:off x="1613853" y="268211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E7C24F3-2770-4DBD-8120-8A8FC174E674}"/>
              </a:ext>
            </a:extLst>
          </p:cNvPr>
          <p:cNvSpPr/>
          <p:nvPr/>
        </p:nvSpPr>
        <p:spPr>
          <a:xfrm>
            <a:off x="720463" y="270590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B18FCA-17AE-4335-9892-1EB0283F2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15" y="3265110"/>
            <a:ext cx="5286375" cy="1323975"/>
          </a:xfrm>
          <a:prstGeom prst="rect">
            <a:avLst/>
          </a:prstGeom>
        </p:spPr>
      </p:pic>
      <p:sp>
        <p:nvSpPr>
          <p:cNvPr id="75" name="Овал 74">
            <a:extLst>
              <a:ext uri="{FF2B5EF4-FFF2-40B4-BE49-F238E27FC236}">
                <a16:creationId xmlns:a16="http://schemas.microsoft.com/office/drawing/2014/main" id="{D6B95628-E676-4230-A1BD-CE54726D639B}"/>
              </a:ext>
            </a:extLst>
          </p:cNvPr>
          <p:cNvSpPr/>
          <p:nvPr/>
        </p:nvSpPr>
        <p:spPr>
          <a:xfrm>
            <a:off x="2414463" y="4263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F4D17836-7114-4702-A881-A1A25D893E79}"/>
              </a:ext>
            </a:extLst>
          </p:cNvPr>
          <p:cNvSpPr/>
          <p:nvPr/>
        </p:nvSpPr>
        <p:spPr>
          <a:xfrm>
            <a:off x="2369804" y="25354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ADF5B16-455F-474B-AFDF-698400EF0490}"/>
              </a:ext>
            </a:extLst>
          </p:cNvPr>
          <p:cNvSpPr/>
          <p:nvPr/>
        </p:nvSpPr>
        <p:spPr>
          <a:xfrm>
            <a:off x="2377109" y="38887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480440E-DF9B-4C02-8F10-FA2D19B37028}"/>
              </a:ext>
            </a:extLst>
          </p:cNvPr>
          <p:cNvSpPr/>
          <p:nvPr/>
        </p:nvSpPr>
        <p:spPr>
          <a:xfrm>
            <a:off x="2394195" y="25124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873AC97B-FCEE-40B4-AB8C-D752DDE5FD43}"/>
              </a:ext>
            </a:extLst>
          </p:cNvPr>
          <p:cNvCxnSpPr>
            <a:cxnSpLocks/>
          </p:cNvCxnSpPr>
          <p:nvPr/>
        </p:nvCxnSpPr>
        <p:spPr>
          <a:xfrm flipV="1">
            <a:off x="1450122" y="4302940"/>
            <a:ext cx="1002339" cy="1802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E26DD3-24F3-4DBA-A48A-A01281675AD1}"/>
              </a:ext>
            </a:extLst>
          </p:cNvPr>
          <p:cNvSpPr/>
          <p:nvPr/>
        </p:nvSpPr>
        <p:spPr>
          <a:xfrm>
            <a:off x="1512063" y="58822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2449079-BCBD-46DB-A743-04E65A75B1CA}"/>
              </a:ext>
            </a:extLst>
          </p:cNvPr>
          <p:cNvSpPr/>
          <p:nvPr/>
        </p:nvSpPr>
        <p:spPr>
          <a:xfrm rot="17939699">
            <a:off x="2442366" y="4317285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613F8D2-A2CE-443F-B1AA-60CD5E1EF231}"/>
              </a:ext>
            </a:extLst>
          </p:cNvPr>
          <p:cNvSpPr/>
          <p:nvPr/>
        </p:nvSpPr>
        <p:spPr>
          <a:xfrm>
            <a:off x="1635482" y="72464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48A44CE-85E2-4561-9D95-904A8FF205AE}"/>
              </a:ext>
            </a:extLst>
          </p:cNvPr>
          <p:cNvSpPr txBox="1"/>
          <p:nvPr/>
        </p:nvSpPr>
        <p:spPr>
          <a:xfrm>
            <a:off x="6260381" y="4563911"/>
            <a:ext cx="5646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На горизонтальной плоскости проводим перпендикуляр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чтобы он был перпендикулярен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к.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натуральной величиной.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На фронтальной плоскости проводим перпендикуляр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чтобы он был перпендикулярен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к.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натуральной величиной.</a:t>
            </a:r>
          </a:p>
        </p:txBody>
      </p:sp>
    </p:spTree>
    <p:extLst>
      <p:ext uri="{BB962C8B-B14F-4D97-AF65-F5344CB8AC3E}">
        <p14:creationId xmlns:p14="http://schemas.microsoft.com/office/powerpoint/2010/main" val="35366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5" grpId="0" animBg="1"/>
      <p:bldP spid="76" grpId="0" animBg="1"/>
      <p:bldP spid="78" grpId="0"/>
      <p:bldP spid="80" grpId="0"/>
      <p:bldP spid="83" grpId="0"/>
      <p:bldP spid="85" grpId="0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18386EEC-F53E-4147-85C7-303E9C8ED64F}"/>
              </a:ext>
            </a:extLst>
          </p:cNvPr>
          <p:cNvCxnSpPr>
            <a:cxnSpLocks/>
          </p:cNvCxnSpPr>
          <p:nvPr/>
        </p:nvCxnSpPr>
        <p:spPr>
          <a:xfrm flipV="1">
            <a:off x="2345119" y="3392917"/>
            <a:ext cx="939897" cy="1766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EFA09F2-0EEA-4381-82F6-D14F8F2BBB66}"/>
              </a:ext>
            </a:extLst>
          </p:cNvPr>
          <p:cNvCxnSpPr>
            <a:cxnSpLocks/>
          </p:cNvCxnSpPr>
          <p:nvPr/>
        </p:nvCxnSpPr>
        <p:spPr>
          <a:xfrm flipH="1" flipV="1">
            <a:off x="2347580" y="751580"/>
            <a:ext cx="584348" cy="22792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4BF349-8D18-40B3-A09B-006B0D423CC7}"/>
              </a:ext>
            </a:extLst>
          </p:cNvPr>
          <p:cNvSpPr/>
          <p:nvPr/>
        </p:nvSpPr>
        <p:spPr>
          <a:xfrm rot="15354622">
            <a:off x="2395590" y="2484481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C02F67B-A99C-4FE5-9956-B1F7C8B240D4}"/>
              </a:ext>
            </a:extLst>
          </p:cNvPr>
          <p:cNvCxnSpPr>
            <a:cxnSpLocks/>
          </p:cNvCxnSpPr>
          <p:nvPr/>
        </p:nvCxnSpPr>
        <p:spPr>
          <a:xfrm flipH="1" flipV="1">
            <a:off x="1949664" y="791660"/>
            <a:ext cx="455077" cy="179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AE4D4B5-EC48-49BC-A7AE-8FC7BFFDA390}"/>
              </a:ext>
            </a:extLst>
          </p:cNvPr>
          <p:cNvCxnSpPr>
            <a:cxnSpLocks/>
          </p:cNvCxnSpPr>
          <p:nvPr/>
        </p:nvCxnSpPr>
        <p:spPr>
          <a:xfrm flipV="1">
            <a:off x="957180" y="1801428"/>
            <a:ext cx="4581236" cy="115719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C44C219-845F-485A-B14C-43F25F4105BB}"/>
              </a:ext>
            </a:extLst>
          </p:cNvPr>
          <p:cNvCxnSpPr>
            <a:cxnSpLocks/>
          </p:cNvCxnSpPr>
          <p:nvPr/>
        </p:nvCxnSpPr>
        <p:spPr>
          <a:xfrm flipV="1">
            <a:off x="957180" y="4306145"/>
            <a:ext cx="453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DBFA747-778C-4A48-92A5-83B284D9B5E4}"/>
              </a:ext>
            </a:extLst>
          </p:cNvPr>
          <p:cNvCxnSpPr>
            <a:cxnSpLocks/>
          </p:cNvCxnSpPr>
          <p:nvPr/>
        </p:nvCxnSpPr>
        <p:spPr>
          <a:xfrm>
            <a:off x="1308636" y="3649715"/>
            <a:ext cx="3272600" cy="1871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A697C5A-FE10-4D9C-9BB4-2FACFAFD1E71}"/>
              </a:ext>
            </a:extLst>
          </p:cNvPr>
          <p:cNvCxnSpPr>
            <a:cxnSpLocks/>
          </p:cNvCxnSpPr>
          <p:nvPr/>
        </p:nvCxnSpPr>
        <p:spPr>
          <a:xfrm>
            <a:off x="3914500" y="2549046"/>
            <a:ext cx="0" cy="25883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547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3172034" y="281031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</p:cNvCxnSpPr>
          <p:nvPr/>
        </p:nvCxnSpPr>
        <p:spPr>
          <a:xfrm flipV="1">
            <a:off x="3096415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5B5F5A-B351-4888-B831-2CAA6F47AAAE}"/>
              </a:ext>
            </a:extLst>
          </p:cNvPr>
          <p:cNvCxnSpPr>
            <a:cxnSpLocks/>
          </p:cNvCxnSpPr>
          <p:nvPr/>
        </p:nvCxnSpPr>
        <p:spPr>
          <a:xfrm flipV="1">
            <a:off x="1308636" y="2579774"/>
            <a:ext cx="453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3EC9840-258B-4BE3-A263-04BA8084B678}"/>
              </a:ext>
            </a:extLst>
          </p:cNvPr>
          <p:cNvSpPr/>
          <p:nvPr/>
        </p:nvSpPr>
        <p:spPr>
          <a:xfrm>
            <a:off x="5517069" y="22096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3273998-543D-4BD3-BB1F-7EFDDD77BC2B}"/>
              </a:ext>
            </a:extLst>
          </p:cNvPr>
          <p:cNvSpPr/>
          <p:nvPr/>
        </p:nvSpPr>
        <p:spPr>
          <a:xfrm>
            <a:off x="3882014" y="25320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5CDD741-CEAE-40C8-BDB8-6877C55F1CE2}"/>
              </a:ext>
            </a:extLst>
          </p:cNvPr>
          <p:cNvSpPr/>
          <p:nvPr/>
        </p:nvSpPr>
        <p:spPr>
          <a:xfrm>
            <a:off x="3576636" y="2179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C279CE7-1F3B-4E2C-8304-B303ACB3F6B4}"/>
              </a:ext>
            </a:extLst>
          </p:cNvPr>
          <p:cNvSpPr/>
          <p:nvPr/>
        </p:nvSpPr>
        <p:spPr>
          <a:xfrm>
            <a:off x="3733344" y="51521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AAB200-11F3-4B84-8495-7C9CE531D76E}"/>
              </a:ext>
            </a:extLst>
          </p:cNvPr>
          <p:cNvSpPr/>
          <p:nvPr/>
        </p:nvSpPr>
        <p:spPr>
          <a:xfrm>
            <a:off x="3867476" y="51034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39D40C-6B6B-4779-B68C-373CF4059ACF}"/>
              </a:ext>
            </a:extLst>
          </p:cNvPr>
          <p:cNvSpPr/>
          <p:nvPr/>
        </p:nvSpPr>
        <p:spPr>
          <a:xfrm>
            <a:off x="4561252" y="52566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0042FAA-D73E-468F-894A-AC97C9D0E9F8}"/>
              </a:ext>
            </a:extLst>
          </p:cNvPr>
          <p:cNvSpPr/>
          <p:nvPr/>
        </p:nvSpPr>
        <p:spPr>
          <a:xfrm>
            <a:off x="706335" y="426090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2AA13B1-297C-4F9C-AE95-AA6D86298B3B}"/>
              </a:ext>
            </a:extLst>
          </p:cNvPr>
          <p:cNvSpPr/>
          <p:nvPr/>
        </p:nvSpPr>
        <p:spPr>
          <a:xfrm>
            <a:off x="1924254" y="42733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809182-78FE-4948-9256-A64691D57BCE}"/>
              </a:ext>
            </a:extLst>
          </p:cNvPr>
          <p:cNvSpPr/>
          <p:nvPr/>
        </p:nvSpPr>
        <p:spPr>
          <a:xfrm>
            <a:off x="1596386" y="43550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5754B5E-FD30-45CE-AF8D-2812F53DC579}"/>
              </a:ext>
            </a:extLst>
          </p:cNvPr>
          <p:cNvCxnSpPr>
            <a:cxnSpLocks/>
          </p:cNvCxnSpPr>
          <p:nvPr/>
        </p:nvCxnSpPr>
        <p:spPr>
          <a:xfrm>
            <a:off x="1961198" y="2705902"/>
            <a:ext cx="0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41468E9C-8A6B-4993-8507-07C55859E50B}"/>
              </a:ext>
            </a:extLst>
          </p:cNvPr>
          <p:cNvSpPr/>
          <p:nvPr/>
        </p:nvSpPr>
        <p:spPr>
          <a:xfrm>
            <a:off x="1928149" y="2673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4DA757F-CDF0-4A2E-9A7C-D8A6F1669A6A}"/>
              </a:ext>
            </a:extLst>
          </p:cNvPr>
          <p:cNvSpPr/>
          <p:nvPr/>
        </p:nvSpPr>
        <p:spPr>
          <a:xfrm>
            <a:off x="1613853" y="268211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E7C24F3-2770-4DBD-8120-8A8FC174E674}"/>
              </a:ext>
            </a:extLst>
          </p:cNvPr>
          <p:cNvSpPr/>
          <p:nvPr/>
        </p:nvSpPr>
        <p:spPr>
          <a:xfrm>
            <a:off x="720463" y="270590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D6B95628-E676-4230-A1BD-CE54726D639B}"/>
              </a:ext>
            </a:extLst>
          </p:cNvPr>
          <p:cNvSpPr/>
          <p:nvPr/>
        </p:nvSpPr>
        <p:spPr>
          <a:xfrm>
            <a:off x="2414463" y="4263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F4D17836-7114-4702-A881-A1A25D893E79}"/>
              </a:ext>
            </a:extLst>
          </p:cNvPr>
          <p:cNvSpPr/>
          <p:nvPr/>
        </p:nvSpPr>
        <p:spPr>
          <a:xfrm>
            <a:off x="2369804" y="25354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ADF5B16-455F-474B-AFDF-698400EF0490}"/>
              </a:ext>
            </a:extLst>
          </p:cNvPr>
          <p:cNvSpPr/>
          <p:nvPr/>
        </p:nvSpPr>
        <p:spPr>
          <a:xfrm>
            <a:off x="2377109" y="38887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480440E-DF9B-4C02-8F10-FA2D19B37028}"/>
              </a:ext>
            </a:extLst>
          </p:cNvPr>
          <p:cNvSpPr/>
          <p:nvPr/>
        </p:nvSpPr>
        <p:spPr>
          <a:xfrm>
            <a:off x="2394195" y="25124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873AC97B-FCEE-40B4-AB8C-D752DDE5FD43}"/>
              </a:ext>
            </a:extLst>
          </p:cNvPr>
          <p:cNvCxnSpPr>
            <a:cxnSpLocks/>
          </p:cNvCxnSpPr>
          <p:nvPr/>
        </p:nvCxnSpPr>
        <p:spPr>
          <a:xfrm flipV="1">
            <a:off x="1450122" y="4302940"/>
            <a:ext cx="1002339" cy="1802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E26DD3-24F3-4DBA-A48A-A01281675AD1}"/>
              </a:ext>
            </a:extLst>
          </p:cNvPr>
          <p:cNvSpPr/>
          <p:nvPr/>
        </p:nvSpPr>
        <p:spPr>
          <a:xfrm>
            <a:off x="1512063" y="58822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2449079-BCBD-46DB-A743-04E65A75B1CA}"/>
              </a:ext>
            </a:extLst>
          </p:cNvPr>
          <p:cNvSpPr/>
          <p:nvPr/>
        </p:nvSpPr>
        <p:spPr>
          <a:xfrm rot="17939699">
            <a:off x="2442366" y="4317285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613F8D2-A2CE-443F-B1AA-60CD5E1EF231}"/>
              </a:ext>
            </a:extLst>
          </p:cNvPr>
          <p:cNvSpPr/>
          <p:nvPr/>
        </p:nvSpPr>
        <p:spPr>
          <a:xfrm>
            <a:off x="1635482" y="72464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B68F21-DEAA-4B8F-B4FE-CD29A3BC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79" y="3375362"/>
            <a:ext cx="4505325" cy="733425"/>
          </a:xfrm>
          <a:prstGeom prst="rect">
            <a:avLst/>
          </a:prstGeom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AAB0136-C76D-4CA7-A6DE-322EA1946C13}"/>
              </a:ext>
            </a:extLst>
          </p:cNvPr>
          <p:cNvSpPr/>
          <p:nvPr/>
        </p:nvSpPr>
        <p:spPr>
          <a:xfrm>
            <a:off x="2601292" y="281260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D57B1D5-341D-480E-B073-1DD867037FC1}"/>
              </a:ext>
            </a:extLst>
          </p:cNvPr>
          <p:cNvSpPr/>
          <p:nvPr/>
        </p:nvSpPr>
        <p:spPr>
          <a:xfrm>
            <a:off x="3221186" y="337274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60AECE82-4FF7-47D7-8B58-12C8CD793F4C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11212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2059B7A-E650-4B9D-8093-48BCC81F79C3}"/>
              </a:ext>
            </a:extLst>
          </p:cNvPr>
          <p:cNvSpPr txBox="1"/>
          <p:nvPr/>
        </p:nvSpPr>
        <p:spPr>
          <a:xfrm>
            <a:off x="11757891" y="30018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CD37A77-2204-4EA3-8FBA-9A8475FC3FC1}"/>
              </a:ext>
            </a:extLst>
          </p:cNvPr>
          <p:cNvSpPr/>
          <p:nvPr/>
        </p:nvSpPr>
        <p:spPr>
          <a:xfrm>
            <a:off x="11681749" y="968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42831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B310DD15-D39B-44A2-BEF7-257BDDD6094A}"/>
              </a:ext>
            </a:extLst>
          </p:cNvPr>
          <p:cNvCxnSpPr>
            <a:cxnSpLocks/>
          </p:cNvCxnSpPr>
          <p:nvPr/>
        </p:nvCxnSpPr>
        <p:spPr>
          <a:xfrm>
            <a:off x="2789464" y="2457374"/>
            <a:ext cx="0" cy="18685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4F564084-4AD1-4AAF-A1D1-79E757BFAD30}"/>
              </a:ext>
            </a:extLst>
          </p:cNvPr>
          <p:cNvCxnSpPr>
            <a:cxnSpLocks/>
          </p:cNvCxnSpPr>
          <p:nvPr/>
        </p:nvCxnSpPr>
        <p:spPr>
          <a:xfrm>
            <a:off x="2516547" y="2825972"/>
            <a:ext cx="0" cy="2052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18386EEC-F53E-4147-85C7-303E9C8ED64F}"/>
              </a:ext>
            </a:extLst>
          </p:cNvPr>
          <p:cNvCxnSpPr>
            <a:cxnSpLocks/>
          </p:cNvCxnSpPr>
          <p:nvPr/>
        </p:nvCxnSpPr>
        <p:spPr>
          <a:xfrm flipV="1">
            <a:off x="2345119" y="3392917"/>
            <a:ext cx="939897" cy="1766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EFA09F2-0EEA-4381-82F6-D14F8F2BBB66}"/>
              </a:ext>
            </a:extLst>
          </p:cNvPr>
          <p:cNvCxnSpPr>
            <a:cxnSpLocks/>
          </p:cNvCxnSpPr>
          <p:nvPr/>
        </p:nvCxnSpPr>
        <p:spPr>
          <a:xfrm flipH="1" flipV="1">
            <a:off x="2347580" y="751580"/>
            <a:ext cx="584348" cy="22792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4BF349-8D18-40B3-A09B-006B0D423CC7}"/>
              </a:ext>
            </a:extLst>
          </p:cNvPr>
          <p:cNvSpPr/>
          <p:nvPr/>
        </p:nvSpPr>
        <p:spPr>
          <a:xfrm rot="15354622">
            <a:off x="2395590" y="2484481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C02F67B-A99C-4FE5-9956-B1F7C8B240D4}"/>
              </a:ext>
            </a:extLst>
          </p:cNvPr>
          <p:cNvCxnSpPr>
            <a:cxnSpLocks/>
          </p:cNvCxnSpPr>
          <p:nvPr/>
        </p:nvCxnSpPr>
        <p:spPr>
          <a:xfrm flipH="1" flipV="1">
            <a:off x="1949664" y="791660"/>
            <a:ext cx="455077" cy="179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AE4D4B5-EC48-49BC-A7AE-8FC7BFFDA390}"/>
              </a:ext>
            </a:extLst>
          </p:cNvPr>
          <p:cNvCxnSpPr>
            <a:cxnSpLocks/>
          </p:cNvCxnSpPr>
          <p:nvPr/>
        </p:nvCxnSpPr>
        <p:spPr>
          <a:xfrm flipV="1">
            <a:off x="957180" y="1801428"/>
            <a:ext cx="4581236" cy="115719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C44C219-845F-485A-B14C-43F25F4105BB}"/>
              </a:ext>
            </a:extLst>
          </p:cNvPr>
          <p:cNvCxnSpPr>
            <a:cxnSpLocks/>
          </p:cNvCxnSpPr>
          <p:nvPr/>
        </p:nvCxnSpPr>
        <p:spPr>
          <a:xfrm flipV="1">
            <a:off x="957180" y="4306145"/>
            <a:ext cx="453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DBFA747-778C-4A48-92A5-83B284D9B5E4}"/>
              </a:ext>
            </a:extLst>
          </p:cNvPr>
          <p:cNvCxnSpPr>
            <a:cxnSpLocks/>
          </p:cNvCxnSpPr>
          <p:nvPr/>
        </p:nvCxnSpPr>
        <p:spPr>
          <a:xfrm>
            <a:off x="1308636" y="3649715"/>
            <a:ext cx="3272600" cy="1871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A697C5A-FE10-4D9C-9BB4-2FACFAFD1E71}"/>
              </a:ext>
            </a:extLst>
          </p:cNvPr>
          <p:cNvCxnSpPr>
            <a:cxnSpLocks/>
          </p:cNvCxnSpPr>
          <p:nvPr/>
        </p:nvCxnSpPr>
        <p:spPr>
          <a:xfrm>
            <a:off x="3914500" y="2549046"/>
            <a:ext cx="0" cy="25883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547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3172034" y="281031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</p:cNvCxnSpPr>
          <p:nvPr/>
        </p:nvCxnSpPr>
        <p:spPr>
          <a:xfrm flipV="1">
            <a:off x="3096415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5B5F5A-B351-4888-B831-2CAA6F47AAAE}"/>
              </a:ext>
            </a:extLst>
          </p:cNvPr>
          <p:cNvCxnSpPr>
            <a:cxnSpLocks/>
          </p:cNvCxnSpPr>
          <p:nvPr/>
        </p:nvCxnSpPr>
        <p:spPr>
          <a:xfrm flipV="1">
            <a:off x="1308636" y="2579774"/>
            <a:ext cx="453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3EC9840-258B-4BE3-A263-04BA8084B678}"/>
              </a:ext>
            </a:extLst>
          </p:cNvPr>
          <p:cNvSpPr/>
          <p:nvPr/>
        </p:nvSpPr>
        <p:spPr>
          <a:xfrm>
            <a:off x="5517069" y="22096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3273998-543D-4BD3-BB1F-7EFDDD77BC2B}"/>
              </a:ext>
            </a:extLst>
          </p:cNvPr>
          <p:cNvSpPr/>
          <p:nvPr/>
        </p:nvSpPr>
        <p:spPr>
          <a:xfrm>
            <a:off x="3882014" y="25320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5CDD741-CEAE-40C8-BDB8-6877C55F1CE2}"/>
              </a:ext>
            </a:extLst>
          </p:cNvPr>
          <p:cNvSpPr/>
          <p:nvPr/>
        </p:nvSpPr>
        <p:spPr>
          <a:xfrm>
            <a:off x="3576636" y="2179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C279CE7-1F3B-4E2C-8304-B303ACB3F6B4}"/>
              </a:ext>
            </a:extLst>
          </p:cNvPr>
          <p:cNvSpPr/>
          <p:nvPr/>
        </p:nvSpPr>
        <p:spPr>
          <a:xfrm>
            <a:off x="3733344" y="51521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AAB200-11F3-4B84-8495-7C9CE531D76E}"/>
              </a:ext>
            </a:extLst>
          </p:cNvPr>
          <p:cNvSpPr/>
          <p:nvPr/>
        </p:nvSpPr>
        <p:spPr>
          <a:xfrm>
            <a:off x="3867476" y="51034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39D40C-6B6B-4779-B68C-373CF4059ACF}"/>
              </a:ext>
            </a:extLst>
          </p:cNvPr>
          <p:cNvSpPr/>
          <p:nvPr/>
        </p:nvSpPr>
        <p:spPr>
          <a:xfrm>
            <a:off x="4561252" y="52566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0042FAA-D73E-468F-894A-AC97C9D0E9F8}"/>
              </a:ext>
            </a:extLst>
          </p:cNvPr>
          <p:cNvSpPr/>
          <p:nvPr/>
        </p:nvSpPr>
        <p:spPr>
          <a:xfrm>
            <a:off x="706335" y="426090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2AA13B1-297C-4F9C-AE95-AA6D86298B3B}"/>
              </a:ext>
            </a:extLst>
          </p:cNvPr>
          <p:cNvSpPr/>
          <p:nvPr/>
        </p:nvSpPr>
        <p:spPr>
          <a:xfrm>
            <a:off x="1924254" y="42733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809182-78FE-4948-9256-A64691D57BCE}"/>
              </a:ext>
            </a:extLst>
          </p:cNvPr>
          <p:cNvSpPr/>
          <p:nvPr/>
        </p:nvSpPr>
        <p:spPr>
          <a:xfrm>
            <a:off x="1596386" y="43550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5754B5E-FD30-45CE-AF8D-2812F53DC579}"/>
              </a:ext>
            </a:extLst>
          </p:cNvPr>
          <p:cNvCxnSpPr>
            <a:cxnSpLocks/>
          </p:cNvCxnSpPr>
          <p:nvPr/>
        </p:nvCxnSpPr>
        <p:spPr>
          <a:xfrm>
            <a:off x="1961198" y="2705902"/>
            <a:ext cx="0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41468E9C-8A6B-4993-8507-07C55859E50B}"/>
              </a:ext>
            </a:extLst>
          </p:cNvPr>
          <p:cNvSpPr/>
          <p:nvPr/>
        </p:nvSpPr>
        <p:spPr>
          <a:xfrm>
            <a:off x="1928149" y="2673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4DA757F-CDF0-4A2E-9A7C-D8A6F1669A6A}"/>
              </a:ext>
            </a:extLst>
          </p:cNvPr>
          <p:cNvSpPr/>
          <p:nvPr/>
        </p:nvSpPr>
        <p:spPr>
          <a:xfrm>
            <a:off x="1613853" y="268211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E7C24F3-2770-4DBD-8120-8A8FC174E674}"/>
              </a:ext>
            </a:extLst>
          </p:cNvPr>
          <p:cNvSpPr/>
          <p:nvPr/>
        </p:nvSpPr>
        <p:spPr>
          <a:xfrm>
            <a:off x="720463" y="270590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D6B95628-E676-4230-A1BD-CE54726D639B}"/>
              </a:ext>
            </a:extLst>
          </p:cNvPr>
          <p:cNvSpPr/>
          <p:nvPr/>
        </p:nvSpPr>
        <p:spPr>
          <a:xfrm>
            <a:off x="2414463" y="4263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F4D17836-7114-4702-A881-A1A25D893E79}"/>
              </a:ext>
            </a:extLst>
          </p:cNvPr>
          <p:cNvSpPr/>
          <p:nvPr/>
        </p:nvSpPr>
        <p:spPr>
          <a:xfrm>
            <a:off x="2369804" y="25354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ADF5B16-455F-474B-AFDF-698400EF0490}"/>
              </a:ext>
            </a:extLst>
          </p:cNvPr>
          <p:cNvSpPr/>
          <p:nvPr/>
        </p:nvSpPr>
        <p:spPr>
          <a:xfrm>
            <a:off x="2377109" y="38887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480440E-DF9B-4C02-8F10-FA2D19B37028}"/>
              </a:ext>
            </a:extLst>
          </p:cNvPr>
          <p:cNvSpPr/>
          <p:nvPr/>
        </p:nvSpPr>
        <p:spPr>
          <a:xfrm>
            <a:off x="2338215" y="20959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873AC97B-FCEE-40B4-AB8C-D752DDE5FD43}"/>
              </a:ext>
            </a:extLst>
          </p:cNvPr>
          <p:cNvCxnSpPr>
            <a:cxnSpLocks/>
          </p:cNvCxnSpPr>
          <p:nvPr/>
        </p:nvCxnSpPr>
        <p:spPr>
          <a:xfrm flipV="1">
            <a:off x="1450122" y="4302940"/>
            <a:ext cx="1002339" cy="1802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E26DD3-24F3-4DBA-A48A-A01281675AD1}"/>
              </a:ext>
            </a:extLst>
          </p:cNvPr>
          <p:cNvSpPr/>
          <p:nvPr/>
        </p:nvSpPr>
        <p:spPr>
          <a:xfrm>
            <a:off x="1512063" y="58822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2449079-BCBD-46DB-A743-04E65A75B1CA}"/>
              </a:ext>
            </a:extLst>
          </p:cNvPr>
          <p:cNvSpPr/>
          <p:nvPr/>
        </p:nvSpPr>
        <p:spPr>
          <a:xfrm rot="17939699">
            <a:off x="2442366" y="4317285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613F8D2-A2CE-443F-B1AA-60CD5E1EF231}"/>
              </a:ext>
            </a:extLst>
          </p:cNvPr>
          <p:cNvSpPr/>
          <p:nvPr/>
        </p:nvSpPr>
        <p:spPr>
          <a:xfrm>
            <a:off x="1635482" y="72464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AAB0136-C76D-4CA7-A6DE-322EA1946C13}"/>
              </a:ext>
            </a:extLst>
          </p:cNvPr>
          <p:cNvSpPr/>
          <p:nvPr/>
        </p:nvSpPr>
        <p:spPr>
          <a:xfrm>
            <a:off x="2601292" y="281260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D57B1D5-341D-480E-B073-1DD867037FC1}"/>
              </a:ext>
            </a:extLst>
          </p:cNvPr>
          <p:cNvSpPr/>
          <p:nvPr/>
        </p:nvSpPr>
        <p:spPr>
          <a:xfrm>
            <a:off x="3221186" y="337274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8D423AF8-6194-42C2-9004-8B7CE1F3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267" y="1118056"/>
            <a:ext cx="4437145" cy="27251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BD82DCC-6FF6-4847-BB92-D55212F515BE}"/>
              </a:ext>
            </a:extLst>
          </p:cNvPr>
          <p:cNvSpPr txBox="1"/>
          <p:nvPr/>
        </p:nvSpPr>
        <p:spPr>
          <a:xfrm>
            <a:off x="6524355" y="3858750"/>
            <a:ext cx="5574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Горизонтально-проецирующая плоскость перпендикулярная горизонтальной плоскости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проецируется в линию,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неограниченное кол-во точек.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(Визуально представим в пространстве)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проведен перпендикуляр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основанию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проведена прямая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вершины пирамиды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параллельна перпендикуляру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в пространстве горизонтально-проецирующая плоскость проходит через прямую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плоскость проецируется (вырождается)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линию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∑. Определим точки пересечения ∑ с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4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Спроецируем их на П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5.3. Соединим их отрезком и найдем точку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месте пересечения его с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5.4. Спроецируем точку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получим точку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44AD5-A84E-4DA2-93DF-D62F80DFC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56" y="1969"/>
            <a:ext cx="5574553" cy="1006887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D8E04CE-9AD1-4962-80CE-EB29C0CADF8A}"/>
              </a:ext>
            </a:extLst>
          </p:cNvPr>
          <p:cNvSpPr/>
          <p:nvPr/>
        </p:nvSpPr>
        <p:spPr>
          <a:xfrm>
            <a:off x="3403587" y="339681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D77DD310-9632-43C3-AF27-C27432C350ED}"/>
              </a:ext>
            </a:extLst>
          </p:cNvPr>
          <p:cNvSpPr/>
          <p:nvPr/>
        </p:nvSpPr>
        <p:spPr>
          <a:xfrm>
            <a:off x="2966556" y="38788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70DC83CE-5B6F-4E18-B427-B2D35B15AE05}"/>
              </a:ext>
            </a:extLst>
          </p:cNvPr>
          <p:cNvSpPr/>
          <p:nvPr/>
        </p:nvSpPr>
        <p:spPr>
          <a:xfrm>
            <a:off x="2477720" y="48371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031A93E-8616-4E3D-89BA-1DBD38DD0AD5}"/>
              </a:ext>
            </a:extLst>
          </p:cNvPr>
          <p:cNvSpPr/>
          <p:nvPr/>
        </p:nvSpPr>
        <p:spPr>
          <a:xfrm>
            <a:off x="2509015" y="463690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BE71B832-A6F0-4061-9F3E-39DFE4892010}"/>
              </a:ext>
            </a:extLst>
          </p:cNvPr>
          <p:cNvSpPr/>
          <p:nvPr/>
        </p:nvSpPr>
        <p:spPr>
          <a:xfrm>
            <a:off x="2611111" y="35037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030B64DD-040D-4124-A797-9A17C087AF09}"/>
              </a:ext>
            </a:extLst>
          </p:cNvPr>
          <p:cNvCxnSpPr>
            <a:cxnSpLocks/>
          </p:cNvCxnSpPr>
          <p:nvPr/>
        </p:nvCxnSpPr>
        <p:spPr>
          <a:xfrm>
            <a:off x="2984818" y="2274415"/>
            <a:ext cx="18265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>
            <a:extLst>
              <a:ext uri="{FF2B5EF4-FFF2-40B4-BE49-F238E27FC236}">
                <a16:creationId xmlns:a16="http://schemas.microsoft.com/office/drawing/2014/main" id="{C45F1FA1-45C6-42F0-BA17-DA64BFA4EE3A}"/>
              </a:ext>
            </a:extLst>
          </p:cNvPr>
          <p:cNvSpPr/>
          <p:nvPr/>
        </p:nvSpPr>
        <p:spPr>
          <a:xfrm>
            <a:off x="2954665" y="222354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E5C7E89-C2F6-4071-A513-EC10F254D91A}"/>
              </a:ext>
            </a:extLst>
          </p:cNvPr>
          <p:cNvSpPr/>
          <p:nvPr/>
        </p:nvSpPr>
        <p:spPr>
          <a:xfrm>
            <a:off x="2921255" y="188205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A50EEF8-9EA6-455B-A05B-A37AA6DDA2CB}"/>
              </a:ext>
            </a:extLst>
          </p:cNvPr>
          <p:cNvSpPr/>
          <p:nvPr/>
        </p:nvSpPr>
        <p:spPr>
          <a:xfrm>
            <a:off x="2199376" y="27507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AB03266A-A92A-421B-A119-5D849B6814DF}"/>
              </a:ext>
            </a:extLst>
          </p:cNvPr>
          <p:cNvSpPr/>
          <p:nvPr/>
        </p:nvSpPr>
        <p:spPr>
          <a:xfrm>
            <a:off x="2478930" y="27957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ABE65678-CCBC-4067-8347-8BD065AD1B43}"/>
              </a:ext>
            </a:extLst>
          </p:cNvPr>
          <p:cNvCxnSpPr>
            <a:cxnSpLocks/>
          </p:cNvCxnSpPr>
          <p:nvPr/>
        </p:nvCxnSpPr>
        <p:spPr>
          <a:xfrm flipV="1">
            <a:off x="2502960" y="2240016"/>
            <a:ext cx="489752" cy="614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>
            <a:extLst>
              <a:ext uri="{FF2B5EF4-FFF2-40B4-BE49-F238E27FC236}">
                <a16:creationId xmlns:a16="http://schemas.microsoft.com/office/drawing/2014/main" id="{67F13FF8-6F12-4872-B8AC-7D3589FCEA22}"/>
              </a:ext>
            </a:extLst>
          </p:cNvPr>
          <p:cNvSpPr/>
          <p:nvPr/>
        </p:nvSpPr>
        <p:spPr>
          <a:xfrm>
            <a:off x="2761481" y="245831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BB23939-7788-43F5-BEEA-29C3E7520B39}"/>
              </a:ext>
            </a:extLst>
          </p:cNvPr>
          <p:cNvSpPr/>
          <p:nvPr/>
        </p:nvSpPr>
        <p:spPr>
          <a:xfrm>
            <a:off x="2736713" y="246578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EC80E717-C251-4CD8-B35A-6A30228402CE}"/>
              </a:ext>
            </a:extLst>
          </p:cNvPr>
          <p:cNvSpPr/>
          <p:nvPr/>
        </p:nvSpPr>
        <p:spPr>
          <a:xfrm>
            <a:off x="2765765" y="426877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7A0F06-A585-431B-896C-64D6D9B6A67E}"/>
              </a:ext>
            </a:extLst>
          </p:cNvPr>
          <p:cNvSpPr/>
          <p:nvPr/>
        </p:nvSpPr>
        <p:spPr>
          <a:xfrm>
            <a:off x="2768548" y="425656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BC885B2-D76F-4343-8326-1EF7C1E48D49}"/>
              </a:ext>
            </a:extLst>
          </p:cNvPr>
          <p:cNvSpPr/>
          <p:nvPr/>
        </p:nvSpPr>
        <p:spPr>
          <a:xfrm>
            <a:off x="2827764" y="205849"/>
            <a:ext cx="27059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высота пирамиды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animBg="1"/>
      <p:bldP spid="98" grpId="0" animBg="1"/>
      <p:bldP spid="99" grpId="0"/>
      <p:bldP spid="100" grpId="0"/>
      <p:bldP spid="102" grpId="0" animBg="1"/>
      <p:bldP spid="103" grpId="0"/>
      <p:bldP spid="105" grpId="0"/>
      <p:bldP spid="106" grpId="0" animBg="1"/>
      <p:bldP spid="108" grpId="0" animBg="1"/>
      <p:bldP spid="109" grpId="0"/>
      <p:bldP spid="111" grpId="0" animBg="1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9EEA5-79D4-494F-AF70-292BED0A4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22" y="84263"/>
            <a:ext cx="5878154" cy="598779"/>
          </a:xfrm>
          <a:prstGeom prst="rect">
            <a:avLst/>
          </a:prstGeom>
        </p:spPr>
      </p:pic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3EEC7D1C-C15F-4B5C-9CF0-749105B44225}"/>
              </a:ext>
            </a:extLst>
          </p:cNvPr>
          <p:cNvCxnSpPr>
            <a:cxnSpLocks/>
          </p:cNvCxnSpPr>
          <p:nvPr/>
        </p:nvCxnSpPr>
        <p:spPr>
          <a:xfrm flipH="1">
            <a:off x="9406436" y="4180504"/>
            <a:ext cx="238443" cy="9225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69EC6F35-F8EB-4CE9-B12E-19FC6A026D1E}"/>
              </a:ext>
            </a:extLst>
          </p:cNvPr>
          <p:cNvCxnSpPr>
            <a:cxnSpLocks/>
          </p:cNvCxnSpPr>
          <p:nvPr/>
        </p:nvCxnSpPr>
        <p:spPr>
          <a:xfrm flipV="1">
            <a:off x="8062249" y="4682374"/>
            <a:ext cx="1463408" cy="28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B310DD15-D39B-44A2-BEF7-257BDDD6094A}"/>
              </a:ext>
            </a:extLst>
          </p:cNvPr>
          <p:cNvCxnSpPr>
            <a:cxnSpLocks/>
          </p:cNvCxnSpPr>
          <p:nvPr/>
        </p:nvCxnSpPr>
        <p:spPr>
          <a:xfrm>
            <a:off x="2789464" y="2457374"/>
            <a:ext cx="0" cy="18685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4F564084-4AD1-4AAF-A1D1-79E757BFAD30}"/>
              </a:ext>
            </a:extLst>
          </p:cNvPr>
          <p:cNvCxnSpPr>
            <a:cxnSpLocks/>
          </p:cNvCxnSpPr>
          <p:nvPr/>
        </p:nvCxnSpPr>
        <p:spPr>
          <a:xfrm>
            <a:off x="2516547" y="2825972"/>
            <a:ext cx="0" cy="2052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18386EEC-F53E-4147-85C7-303E9C8ED64F}"/>
              </a:ext>
            </a:extLst>
          </p:cNvPr>
          <p:cNvCxnSpPr>
            <a:cxnSpLocks/>
          </p:cNvCxnSpPr>
          <p:nvPr/>
        </p:nvCxnSpPr>
        <p:spPr>
          <a:xfrm flipV="1">
            <a:off x="2345119" y="3392917"/>
            <a:ext cx="939897" cy="1766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EFA09F2-0EEA-4381-82F6-D14F8F2BBB66}"/>
              </a:ext>
            </a:extLst>
          </p:cNvPr>
          <p:cNvCxnSpPr>
            <a:cxnSpLocks/>
          </p:cNvCxnSpPr>
          <p:nvPr/>
        </p:nvCxnSpPr>
        <p:spPr>
          <a:xfrm flipH="1" flipV="1">
            <a:off x="2347580" y="751580"/>
            <a:ext cx="584348" cy="22792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4BF349-8D18-40B3-A09B-006B0D423CC7}"/>
              </a:ext>
            </a:extLst>
          </p:cNvPr>
          <p:cNvSpPr/>
          <p:nvPr/>
        </p:nvSpPr>
        <p:spPr>
          <a:xfrm rot="15354622">
            <a:off x="2395590" y="2484481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C02F67B-A99C-4FE5-9956-B1F7C8B240D4}"/>
              </a:ext>
            </a:extLst>
          </p:cNvPr>
          <p:cNvCxnSpPr>
            <a:cxnSpLocks/>
          </p:cNvCxnSpPr>
          <p:nvPr/>
        </p:nvCxnSpPr>
        <p:spPr>
          <a:xfrm flipH="1" flipV="1">
            <a:off x="1949664" y="791660"/>
            <a:ext cx="455077" cy="179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AE4D4B5-EC48-49BC-A7AE-8FC7BFFDA390}"/>
              </a:ext>
            </a:extLst>
          </p:cNvPr>
          <p:cNvCxnSpPr>
            <a:cxnSpLocks/>
          </p:cNvCxnSpPr>
          <p:nvPr/>
        </p:nvCxnSpPr>
        <p:spPr>
          <a:xfrm flipV="1">
            <a:off x="957180" y="1801428"/>
            <a:ext cx="4581236" cy="115719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C44C219-845F-485A-B14C-43F25F4105BB}"/>
              </a:ext>
            </a:extLst>
          </p:cNvPr>
          <p:cNvCxnSpPr>
            <a:cxnSpLocks/>
          </p:cNvCxnSpPr>
          <p:nvPr/>
        </p:nvCxnSpPr>
        <p:spPr>
          <a:xfrm flipV="1">
            <a:off x="957180" y="4306145"/>
            <a:ext cx="453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DBFA747-778C-4A48-92A5-83B284D9B5E4}"/>
              </a:ext>
            </a:extLst>
          </p:cNvPr>
          <p:cNvCxnSpPr>
            <a:cxnSpLocks/>
          </p:cNvCxnSpPr>
          <p:nvPr/>
        </p:nvCxnSpPr>
        <p:spPr>
          <a:xfrm>
            <a:off x="1308636" y="3649715"/>
            <a:ext cx="3272600" cy="1871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A697C5A-FE10-4D9C-9BB4-2FACFAFD1E71}"/>
              </a:ext>
            </a:extLst>
          </p:cNvPr>
          <p:cNvCxnSpPr>
            <a:cxnSpLocks/>
          </p:cNvCxnSpPr>
          <p:nvPr/>
        </p:nvCxnSpPr>
        <p:spPr>
          <a:xfrm>
            <a:off x="3914500" y="2549046"/>
            <a:ext cx="0" cy="25883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547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3172034" y="281031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</p:cNvCxnSpPr>
          <p:nvPr/>
        </p:nvCxnSpPr>
        <p:spPr>
          <a:xfrm flipV="1">
            <a:off x="3096415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5B5F5A-B351-4888-B831-2CAA6F47AAAE}"/>
              </a:ext>
            </a:extLst>
          </p:cNvPr>
          <p:cNvCxnSpPr>
            <a:cxnSpLocks/>
          </p:cNvCxnSpPr>
          <p:nvPr/>
        </p:nvCxnSpPr>
        <p:spPr>
          <a:xfrm flipV="1">
            <a:off x="1308636" y="2579774"/>
            <a:ext cx="453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3EC9840-258B-4BE3-A263-04BA8084B678}"/>
              </a:ext>
            </a:extLst>
          </p:cNvPr>
          <p:cNvSpPr/>
          <p:nvPr/>
        </p:nvSpPr>
        <p:spPr>
          <a:xfrm>
            <a:off x="5517069" y="22096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3273998-543D-4BD3-BB1F-7EFDDD77BC2B}"/>
              </a:ext>
            </a:extLst>
          </p:cNvPr>
          <p:cNvSpPr/>
          <p:nvPr/>
        </p:nvSpPr>
        <p:spPr>
          <a:xfrm>
            <a:off x="3882014" y="25320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5CDD741-CEAE-40C8-BDB8-6877C55F1CE2}"/>
              </a:ext>
            </a:extLst>
          </p:cNvPr>
          <p:cNvSpPr/>
          <p:nvPr/>
        </p:nvSpPr>
        <p:spPr>
          <a:xfrm>
            <a:off x="3576636" y="2179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C279CE7-1F3B-4E2C-8304-B303ACB3F6B4}"/>
              </a:ext>
            </a:extLst>
          </p:cNvPr>
          <p:cNvSpPr/>
          <p:nvPr/>
        </p:nvSpPr>
        <p:spPr>
          <a:xfrm>
            <a:off x="3733344" y="51521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AAB200-11F3-4B84-8495-7C9CE531D76E}"/>
              </a:ext>
            </a:extLst>
          </p:cNvPr>
          <p:cNvSpPr/>
          <p:nvPr/>
        </p:nvSpPr>
        <p:spPr>
          <a:xfrm>
            <a:off x="3867476" y="51034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39D40C-6B6B-4779-B68C-373CF4059ACF}"/>
              </a:ext>
            </a:extLst>
          </p:cNvPr>
          <p:cNvSpPr/>
          <p:nvPr/>
        </p:nvSpPr>
        <p:spPr>
          <a:xfrm>
            <a:off x="4561252" y="52566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0042FAA-D73E-468F-894A-AC97C9D0E9F8}"/>
              </a:ext>
            </a:extLst>
          </p:cNvPr>
          <p:cNvSpPr/>
          <p:nvPr/>
        </p:nvSpPr>
        <p:spPr>
          <a:xfrm>
            <a:off x="706335" y="426090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2AA13B1-297C-4F9C-AE95-AA6D86298B3B}"/>
              </a:ext>
            </a:extLst>
          </p:cNvPr>
          <p:cNvSpPr/>
          <p:nvPr/>
        </p:nvSpPr>
        <p:spPr>
          <a:xfrm>
            <a:off x="1924254" y="42733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809182-78FE-4948-9256-A64691D57BCE}"/>
              </a:ext>
            </a:extLst>
          </p:cNvPr>
          <p:cNvSpPr/>
          <p:nvPr/>
        </p:nvSpPr>
        <p:spPr>
          <a:xfrm>
            <a:off x="1596386" y="43550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5754B5E-FD30-45CE-AF8D-2812F53DC579}"/>
              </a:ext>
            </a:extLst>
          </p:cNvPr>
          <p:cNvCxnSpPr>
            <a:cxnSpLocks/>
          </p:cNvCxnSpPr>
          <p:nvPr/>
        </p:nvCxnSpPr>
        <p:spPr>
          <a:xfrm>
            <a:off x="1961198" y="2705902"/>
            <a:ext cx="0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41468E9C-8A6B-4993-8507-07C55859E50B}"/>
              </a:ext>
            </a:extLst>
          </p:cNvPr>
          <p:cNvSpPr/>
          <p:nvPr/>
        </p:nvSpPr>
        <p:spPr>
          <a:xfrm>
            <a:off x="1928149" y="2673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4DA757F-CDF0-4A2E-9A7C-D8A6F1669A6A}"/>
              </a:ext>
            </a:extLst>
          </p:cNvPr>
          <p:cNvSpPr/>
          <p:nvPr/>
        </p:nvSpPr>
        <p:spPr>
          <a:xfrm>
            <a:off x="1613853" y="268211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E7C24F3-2770-4DBD-8120-8A8FC174E674}"/>
              </a:ext>
            </a:extLst>
          </p:cNvPr>
          <p:cNvSpPr/>
          <p:nvPr/>
        </p:nvSpPr>
        <p:spPr>
          <a:xfrm>
            <a:off x="720463" y="270590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D6B95628-E676-4230-A1BD-CE54726D639B}"/>
              </a:ext>
            </a:extLst>
          </p:cNvPr>
          <p:cNvSpPr/>
          <p:nvPr/>
        </p:nvSpPr>
        <p:spPr>
          <a:xfrm>
            <a:off x="2414463" y="4263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F4D17836-7114-4702-A881-A1A25D893E79}"/>
              </a:ext>
            </a:extLst>
          </p:cNvPr>
          <p:cNvSpPr/>
          <p:nvPr/>
        </p:nvSpPr>
        <p:spPr>
          <a:xfrm>
            <a:off x="2369804" y="25354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ADF5B16-455F-474B-AFDF-698400EF0490}"/>
              </a:ext>
            </a:extLst>
          </p:cNvPr>
          <p:cNvSpPr/>
          <p:nvPr/>
        </p:nvSpPr>
        <p:spPr>
          <a:xfrm>
            <a:off x="2377109" y="38887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480440E-DF9B-4C02-8F10-FA2D19B37028}"/>
              </a:ext>
            </a:extLst>
          </p:cNvPr>
          <p:cNvSpPr/>
          <p:nvPr/>
        </p:nvSpPr>
        <p:spPr>
          <a:xfrm>
            <a:off x="2338215" y="20959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873AC97B-FCEE-40B4-AB8C-D752DDE5FD43}"/>
              </a:ext>
            </a:extLst>
          </p:cNvPr>
          <p:cNvCxnSpPr>
            <a:cxnSpLocks/>
          </p:cNvCxnSpPr>
          <p:nvPr/>
        </p:nvCxnSpPr>
        <p:spPr>
          <a:xfrm flipV="1">
            <a:off x="1450122" y="4302940"/>
            <a:ext cx="1002339" cy="1802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E26DD3-24F3-4DBA-A48A-A01281675AD1}"/>
              </a:ext>
            </a:extLst>
          </p:cNvPr>
          <p:cNvSpPr/>
          <p:nvPr/>
        </p:nvSpPr>
        <p:spPr>
          <a:xfrm>
            <a:off x="1512063" y="58822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2449079-BCBD-46DB-A743-04E65A75B1CA}"/>
              </a:ext>
            </a:extLst>
          </p:cNvPr>
          <p:cNvSpPr/>
          <p:nvPr/>
        </p:nvSpPr>
        <p:spPr>
          <a:xfrm rot="17071701">
            <a:off x="9341639" y="4986978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613F8D2-A2CE-443F-B1AA-60CD5E1EF231}"/>
              </a:ext>
            </a:extLst>
          </p:cNvPr>
          <p:cNvSpPr/>
          <p:nvPr/>
        </p:nvSpPr>
        <p:spPr>
          <a:xfrm>
            <a:off x="1635482" y="72464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AAB0136-C76D-4CA7-A6DE-322EA1946C13}"/>
              </a:ext>
            </a:extLst>
          </p:cNvPr>
          <p:cNvSpPr/>
          <p:nvPr/>
        </p:nvSpPr>
        <p:spPr>
          <a:xfrm>
            <a:off x="2601292" y="281260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D57B1D5-341D-480E-B073-1DD867037FC1}"/>
              </a:ext>
            </a:extLst>
          </p:cNvPr>
          <p:cNvSpPr/>
          <p:nvPr/>
        </p:nvSpPr>
        <p:spPr>
          <a:xfrm>
            <a:off x="3221186" y="337274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D8E04CE-9AD1-4962-80CE-EB29C0CADF8A}"/>
              </a:ext>
            </a:extLst>
          </p:cNvPr>
          <p:cNvSpPr/>
          <p:nvPr/>
        </p:nvSpPr>
        <p:spPr>
          <a:xfrm>
            <a:off x="3403587" y="339681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D77DD310-9632-43C3-AF27-C27432C350ED}"/>
              </a:ext>
            </a:extLst>
          </p:cNvPr>
          <p:cNvSpPr/>
          <p:nvPr/>
        </p:nvSpPr>
        <p:spPr>
          <a:xfrm>
            <a:off x="2966556" y="38788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70DC83CE-5B6F-4E18-B427-B2D35B15AE05}"/>
              </a:ext>
            </a:extLst>
          </p:cNvPr>
          <p:cNvSpPr/>
          <p:nvPr/>
        </p:nvSpPr>
        <p:spPr>
          <a:xfrm>
            <a:off x="2477720" y="48371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031A93E-8616-4E3D-89BA-1DBD38DD0AD5}"/>
              </a:ext>
            </a:extLst>
          </p:cNvPr>
          <p:cNvSpPr/>
          <p:nvPr/>
        </p:nvSpPr>
        <p:spPr>
          <a:xfrm>
            <a:off x="2509015" y="463690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BE71B832-A6F0-4061-9F3E-39DFE4892010}"/>
              </a:ext>
            </a:extLst>
          </p:cNvPr>
          <p:cNvSpPr/>
          <p:nvPr/>
        </p:nvSpPr>
        <p:spPr>
          <a:xfrm>
            <a:off x="2611111" y="35037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030B64DD-040D-4124-A797-9A17C087AF09}"/>
              </a:ext>
            </a:extLst>
          </p:cNvPr>
          <p:cNvCxnSpPr>
            <a:cxnSpLocks/>
          </p:cNvCxnSpPr>
          <p:nvPr/>
        </p:nvCxnSpPr>
        <p:spPr>
          <a:xfrm>
            <a:off x="2984818" y="2274415"/>
            <a:ext cx="18265" cy="162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>
            <a:extLst>
              <a:ext uri="{FF2B5EF4-FFF2-40B4-BE49-F238E27FC236}">
                <a16:creationId xmlns:a16="http://schemas.microsoft.com/office/drawing/2014/main" id="{C45F1FA1-45C6-42F0-BA17-DA64BFA4EE3A}"/>
              </a:ext>
            </a:extLst>
          </p:cNvPr>
          <p:cNvSpPr/>
          <p:nvPr/>
        </p:nvSpPr>
        <p:spPr>
          <a:xfrm>
            <a:off x="2954665" y="222354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E5C7E89-C2F6-4071-A513-EC10F254D91A}"/>
              </a:ext>
            </a:extLst>
          </p:cNvPr>
          <p:cNvSpPr/>
          <p:nvPr/>
        </p:nvSpPr>
        <p:spPr>
          <a:xfrm>
            <a:off x="2921255" y="188205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A50EEF8-9EA6-455B-A05B-A37AA6DDA2CB}"/>
              </a:ext>
            </a:extLst>
          </p:cNvPr>
          <p:cNvSpPr/>
          <p:nvPr/>
        </p:nvSpPr>
        <p:spPr>
          <a:xfrm>
            <a:off x="2199376" y="27507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AB03266A-A92A-421B-A119-5D849B6814DF}"/>
              </a:ext>
            </a:extLst>
          </p:cNvPr>
          <p:cNvSpPr/>
          <p:nvPr/>
        </p:nvSpPr>
        <p:spPr>
          <a:xfrm>
            <a:off x="2478930" y="27957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ABE65678-CCBC-4067-8347-8BD065AD1B43}"/>
              </a:ext>
            </a:extLst>
          </p:cNvPr>
          <p:cNvCxnSpPr>
            <a:cxnSpLocks/>
          </p:cNvCxnSpPr>
          <p:nvPr/>
        </p:nvCxnSpPr>
        <p:spPr>
          <a:xfrm flipV="1">
            <a:off x="2502960" y="2240016"/>
            <a:ext cx="489752" cy="614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>
            <a:extLst>
              <a:ext uri="{FF2B5EF4-FFF2-40B4-BE49-F238E27FC236}">
                <a16:creationId xmlns:a16="http://schemas.microsoft.com/office/drawing/2014/main" id="{67F13FF8-6F12-4872-B8AC-7D3589FCEA22}"/>
              </a:ext>
            </a:extLst>
          </p:cNvPr>
          <p:cNvSpPr/>
          <p:nvPr/>
        </p:nvSpPr>
        <p:spPr>
          <a:xfrm>
            <a:off x="2761481" y="245831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BB23939-7788-43F5-BEEA-29C3E7520B39}"/>
              </a:ext>
            </a:extLst>
          </p:cNvPr>
          <p:cNvSpPr/>
          <p:nvPr/>
        </p:nvSpPr>
        <p:spPr>
          <a:xfrm>
            <a:off x="2736713" y="246578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EC80E717-C251-4CD8-B35A-6A30228402CE}"/>
              </a:ext>
            </a:extLst>
          </p:cNvPr>
          <p:cNvSpPr/>
          <p:nvPr/>
        </p:nvSpPr>
        <p:spPr>
          <a:xfrm>
            <a:off x="2765765" y="426877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7A0F06-A585-431B-896C-64D6D9B6A67E}"/>
              </a:ext>
            </a:extLst>
          </p:cNvPr>
          <p:cNvSpPr/>
          <p:nvPr/>
        </p:nvSpPr>
        <p:spPr>
          <a:xfrm>
            <a:off x="2768548" y="425656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29EACA8-8AA7-4F90-A100-FCFFBFF43797}"/>
              </a:ext>
            </a:extLst>
          </p:cNvPr>
          <p:cNvSpPr txBox="1"/>
          <p:nvPr/>
        </p:nvSpPr>
        <p:spPr>
          <a:xfrm>
            <a:off x="6442010" y="600627"/>
            <a:ext cx="5574552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найти гипотенузу прямоугольного треугольника. Натуральная величина – истинный размер, который в пространстве и на плоскостях проекций равны.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636D38DA-2B7E-4E6F-A603-4FF3A8A6DFA2}"/>
              </a:ext>
            </a:extLst>
          </p:cNvPr>
          <p:cNvCxnSpPr>
            <a:cxnSpLocks/>
          </p:cNvCxnSpPr>
          <p:nvPr/>
        </p:nvCxnSpPr>
        <p:spPr>
          <a:xfrm>
            <a:off x="7427349" y="4073405"/>
            <a:ext cx="28294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0F1DB0DB-022F-4FA6-BD05-63DFBFF2CEB8}"/>
              </a:ext>
            </a:extLst>
          </p:cNvPr>
          <p:cNvCxnSpPr>
            <a:cxnSpLocks/>
          </p:cNvCxnSpPr>
          <p:nvPr/>
        </p:nvCxnSpPr>
        <p:spPr>
          <a:xfrm>
            <a:off x="9866284" y="2890568"/>
            <a:ext cx="0" cy="2521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EF073ADB-783B-42A6-A80D-F0185D511521}"/>
              </a:ext>
            </a:extLst>
          </p:cNvPr>
          <p:cNvSpPr txBox="1"/>
          <p:nvPr/>
        </p:nvSpPr>
        <p:spPr>
          <a:xfrm>
            <a:off x="7044867" y="39766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730C56-47ED-4FDF-A58B-AB04FB1E3389}"/>
              </a:ext>
            </a:extLst>
          </p:cNvPr>
          <p:cNvSpPr txBox="1"/>
          <p:nvPr/>
        </p:nvSpPr>
        <p:spPr>
          <a:xfrm>
            <a:off x="9965417" y="258802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62A3FC-77DE-4A6C-83FD-7386424433DA}"/>
              </a:ext>
            </a:extLst>
          </p:cNvPr>
          <p:cNvSpPr txBox="1"/>
          <p:nvPr/>
        </p:nvSpPr>
        <p:spPr>
          <a:xfrm>
            <a:off x="9866284" y="512119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F6AD89-FCD8-4F92-8EEB-D09049F55DF8}"/>
              </a:ext>
            </a:extLst>
          </p:cNvPr>
          <p:cNvSpPr/>
          <p:nvPr/>
        </p:nvSpPr>
        <p:spPr>
          <a:xfrm>
            <a:off x="6203311" y="124432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Мысленно достраивается прямоугольный треугольник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A1B1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катетов прямоугольного треугольника </a:t>
            </a:r>
            <a:endParaRPr lang="ru-RU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проводим перпендикуляр и на нем откладываем величину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взятую с плоскости П2. В результате на П1 получим точку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aseline="-25000" dirty="0"/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Соединяем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 гипотенузу, которая представляет из себя натуральную величину отрезка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натуральная величина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C8E53C75-6066-478E-82F3-C238AD560648}"/>
              </a:ext>
            </a:extLst>
          </p:cNvPr>
          <p:cNvCxnSpPr>
            <a:cxnSpLocks/>
          </p:cNvCxnSpPr>
          <p:nvPr/>
        </p:nvCxnSpPr>
        <p:spPr>
          <a:xfrm flipH="1" flipV="1">
            <a:off x="8045427" y="3257438"/>
            <a:ext cx="1371649" cy="3884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05EFD9A2-3395-4B8E-9025-16DB70804D58}"/>
              </a:ext>
            </a:extLst>
          </p:cNvPr>
          <p:cNvCxnSpPr>
            <a:cxnSpLocks/>
          </p:cNvCxnSpPr>
          <p:nvPr/>
        </p:nvCxnSpPr>
        <p:spPr>
          <a:xfrm flipH="1" flipV="1">
            <a:off x="8035551" y="4711180"/>
            <a:ext cx="1371649" cy="3884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9A1EDA68-4E6F-4B88-AB8F-0D972A175C96}"/>
              </a:ext>
            </a:extLst>
          </p:cNvPr>
          <p:cNvSpPr/>
          <p:nvPr/>
        </p:nvSpPr>
        <p:spPr>
          <a:xfrm>
            <a:off x="7645807" y="287437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1AD33831-E485-4B1B-A9B2-157BD6497C22}"/>
              </a:ext>
            </a:extLst>
          </p:cNvPr>
          <p:cNvSpPr/>
          <p:nvPr/>
        </p:nvSpPr>
        <p:spPr>
          <a:xfrm>
            <a:off x="9402545" y="356106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68F663F-18F4-4097-BB38-218F080B3F12}"/>
              </a:ext>
            </a:extLst>
          </p:cNvPr>
          <p:cNvSpPr/>
          <p:nvPr/>
        </p:nvSpPr>
        <p:spPr>
          <a:xfrm>
            <a:off x="7584928" y="438222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3A8E2324-2BA9-4CBE-B165-2D9E614B689E}"/>
              </a:ext>
            </a:extLst>
          </p:cNvPr>
          <p:cNvSpPr/>
          <p:nvPr/>
        </p:nvSpPr>
        <p:spPr>
          <a:xfrm>
            <a:off x="9430188" y="506038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2639B4AC-8F7F-474B-8DC1-326979E43048}"/>
              </a:ext>
            </a:extLst>
          </p:cNvPr>
          <p:cNvCxnSpPr>
            <a:cxnSpLocks/>
          </p:cNvCxnSpPr>
          <p:nvPr/>
        </p:nvCxnSpPr>
        <p:spPr>
          <a:xfrm>
            <a:off x="9404906" y="2979239"/>
            <a:ext cx="0" cy="951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E736D60E-365B-42BF-B237-FA107D6111BC}"/>
              </a:ext>
            </a:extLst>
          </p:cNvPr>
          <p:cNvCxnSpPr>
            <a:cxnSpLocks/>
          </p:cNvCxnSpPr>
          <p:nvPr/>
        </p:nvCxnSpPr>
        <p:spPr>
          <a:xfrm>
            <a:off x="7686724" y="3248605"/>
            <a:ext cx="22283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C665BAD9-A980-441B-AF6C-ABA89FBE44AC}"/>
              </a:ext>
            </a:extLst>
          </p:cNvPr>
          <p:cNvSpPr/>
          <p:nvPr/>
        </p:nvSpPr>
        <p:spPr>
          <a:xfrm rot="10626820">
            <a:off x="9484455" y="3356512"/>
            <a:ext cx="1027857" cy="15647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3142E1C9-3420-4185-B7DB-5AFE3F39FFBB}"/>
              </a:ext>
            </a:extLst>
          </p:cNvPr>
          <p:cNvSpPr/>
          <p:nvPr/>
        </p:nvSpPr>
        <p:spPr>
          <a:xfrm>
            <a:off x="10539362" y="3175643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baseline="-25000" dirty="0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7F0C555D-3981-41C8-8733-FA54B1223399}"/>
              </a:ext>
            </a:extLst>
          </p:cNvPr>
          <p:cNvSpPr/>
          <p:nvPr/>
        </p:nvSpPr>
        <p:spPr>
          <a:xfrm>
            <a:off x="9490039" y="463937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: вправо 134">
            <a:extLst>
              <a:ext uri="{FF2B5EF4-FFF2-40B4-BE49-F238E27FC236}">
                <a16:creationId xmlns:a16="http://schemas.microsoft.com/office/drawing/2014/main" id="{ABAD1BEB-C2B1-4EAD-9D2B-3A1AC3344E45}"/>
              </a:ext>
            </a:extLst>
          </p:cNvPr>
          <p:cNvSpPr/>
          <p:nvPr/>
        </p:nvSpPr>
        <p:spPr>
          <a:xfrm rot="10419773">
            <a:off x="9550679" y="4780603"/>
            <a:ext cx="640981" cy="197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93C5B947-7ECD-4369-8B64-2DFF162D1FB2}"/>
              </a:ext>
            </a:extLst>
          </p:cNvPr>
          <p:cNvSpPr/>
          <p:nvPr/>
        </p:nvSpPr>
        <p:spPr>
          <a:xfrm>
            <a:off x="10195377" y="4679964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baseline="-25000" dirty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A3A34BD1-B9FA-4885-83CE-5324B6627EB8}"/>
              </a:ext>
            </a:extLst>
          </p:cNvPr>
          <p:cNvSpPr/>
          <p:nvPr/>
        </p:nvSpPr>
        <p:spPr>
          <a:xfrm>
            <a:off x="9488267" y="43128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baseline="-25000" dirty="0"/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D68E9FBD-1D42-4457-9BCC-6B05D19F51AF}"/>
              </a:ext>
            </a:extLst>
          </p:cNvPr>
          <p:cNvSpPr/>
          <p:nvPr/>
        </p:nvSpPr>
        <p:spPr>
          <a:xfrm>
            <a:off x="8352262" y="4336590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AB)</a:t>
            </a:r>
            <a:endParaRPr lang="ru-RU" b="1" dirty="0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6CD2896C-F0CB-4DCD-A291-32993816C6D6}"/>
              </a:ext>
            </a:extLst>
          </p:cNvPr>
          <p:cNvSpPr/>
          <p:nvPr/>
        </p:nvSpPr>
        <p:spPr>
          <a:xfrm rot="17939699">
            <a:off x="2442366" y="4317285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980D25A-03DA-4156-BEA2-2E239E966F81}"/>
              </a:ext>
            </a:extLst>
          </p:cNvPr>
          <p:cNvSpPr/>
          <p:nvPr/>
        </p:nvSpPr>
        <p:spPr>
          <a:xfrm>
            <a:off x="6440267" y="55514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треугольник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Проведем перпендикуляр из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Отложим на нем разницу координат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Z(M1)-Z(D1)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получим точку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соединим ее с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 величина высоты пирамиды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ru-RU" sz="1400" dirty="0"/>
          </a:p>
        </p:txBody>
      </p: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082B8931-365D-4B25-8747-19EA9EBDA96B}"/>
              </a:ext>
            </a:extLst>
          </p:cNvPr>
          <p:cNvCxnSpPr>
            <a:cxnSpLocks/>
          </p:cNvCxnSpPr>
          <p:nvPr/>
        </p:nvCxnSpPr>
        <p:spPr>
          <a:xfrm>
            <a:off x="2815067" y="4299926"/>
            <a:ext cx="346872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4C304AD4-A0CB-4A94-921F-F61B2BAE64D0}"/>
              </a:ext>
            </a:extLst>
          </p:cNvPr>
          <p:cNvCxnSpPr>
            <a:cxnSpLocks/>
          </p:cNvCxnSpPr>
          <p:nvPr/>
        </p:nvCxnSpPr>
        <p:spPr>
          <a:xfrm>
            <a:off x="2345119" y="5159068"/>
            <a:ext cx="393867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D90CEAC2-F09F-4A95-B25C-75508D6BCA87}"/>
              </a:ext>
            </a:extLst>
          </p:cNvPr>
          <p:cNvCxnSpPr>
            <a:cxnSpLocks/>
          </p:cNvCxnSpPr>
          <p:nvPr/>
        </p:nvCxnSpPr>
        <p:spPr>
          <a:xfrm>
            <a:off x="2802421" y="4282792"/>
            <a:ext cx="0" cy="86936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2AA4D75D-C3D2-4633-A347-0C59F93A4C7E}"/>
              </a:ext>
            </a:extLst>
          </p:cNvPr>
          <p:cNvCxnSpPr/>
          <p:nvPr/>
        </p:nvCxnSpPr>
        <p:spPr>
          <a:xfrm>
            <a:off x="6114473" y="4345397"/>
            <a:ext cx="0" cy="7697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A3FFF814-3530-4D5E-A3DF-7D469427398A}"/>
              </a:ext>
            </a:extLst>
          </p:cNvPr>
          <p:cNvSpPr/>
          <p:nvPr/>
        </p:nvSpPr>
        <p:spPr>
          <a:xfrm>
            <a:off x="6068891" y="4536060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ru-RU" baseline="-25000" dirty="0"/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96856E4E-F9C1-4BD4-927F-92C86ADF7FD4}"/>
              </a:ext>
            </a:extLst>
          </p:cNvPr>
          <p:cNvCxnSpPr>
            <a:cxnSpLocks/>
          </p:cNvCxnSpPr>
          <p:nvPr/>
        </p:nvCxnSpPr>
        <p:spPr>
          <a:xfrm flipH="1">
            <a:off x="2335824" y="312514"/>
            <a:ext cx="1617838" cy="492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34A8A863-198E-4DE1-87CF-3242328575C5}"/>
              </a:ext>
            </a:extLst>
          </p:cNvPr>
          <p:cNvSpPr/>
          <p:nvPr/>
        </p:nvSpPr>
        <p:spPr>
          <a:xfrm rot="20498387">
            <a:off x="2386186" y="787567"/>
            <a:ext cx="90000" cy="9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C7A33595-18F2-4608-8FC8-515D20C5D528}"/>
              </a:ext>
            </a:extLst>
          </p:cNvPr>
          <p:cNvSpPr/>
          <p:nvPr/>
        </p:nvSpPr>
        <p:spPr>
          <a:xfrm>
            <a:off x="3181236" y="50498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трелка: вправо 158">
            <a:extLst>
              <a:ext uri="{FF2B5EF4-FFF2-40B4-BE49-F238E27FC236}">
                <a16:creationId xmlns:a16="http://schemas.microsoft.com/office/drawing/2014/main" id="{E15723B8-ACAF-443F-9EB9-39830FFFE84E}"/>
              </a:ext>
            </a:extLst>
          </p:cNvPr>
          <p:cNvSpPr/>
          <p:nvPr/>
        </p:nvSpPr>
        <p:spPr>
          <a:xfrm rot="3444627">
            <a:off x="2425207" y="282754"/>
            <a:ext cx="483852" cy="1768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B2346770-B2CE-49A6-A24C-50D561A8F229}"/>
              </a:ext>
            </a:extLst>
          </p:cNvPr>
          <p:cNvSpPr/>
          <p:nvPr/>
        </p:nvSpPr>
        <p:spPr>
          <a:xfrm>
            <a:off x="1630397" y="-31571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ru-RU" baseline="-25000" dirty="0"/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2B159EE2-DB91-4AE4-8577-E2120E090707}"/>
              </a:ext>
            </a:extLst>
          </p:cNvPr>
          <p:cNvCxnSpPr>
            <a:cxnSpLocks/>
            <a:stCxn id="108" idx="4"/>
          </p:cNvCxnSpPr>
          <p:nvPr/>
        </p:nvCxnSpPr>
        <p:spPr>
          <a:xfrm flipV="1">
            <a:off x="2797481" y="548310"/>
            <a:ext cx="426757" cy="198200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74DD177E-AF47-425D-8EB3-3DEE0079813C}"/>
              </a:ext>
            </a:extLst>
          </p:cNvPr>
          <p:cNvSpPr/>
          <p:nvPr/>
        </p:nvSpPr>
        <p:spPr>
          <a:xfrm>
            <a:off x="2944454" y="7585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baseline="-25000" dirty="0"/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6133FF4E-9E17-475F-896D-1C188B4A0BF2}"/>
              </a:ext>
            </a:extLst>
          </p:cNvPr>
          <p:cNvSpPr/>
          <p:nvPr/>
        </p:nvSpPr>
        <p:spPr>
          <a:xfrm>
            <a:off x="3689056" y="787148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DM)</a:t>
            </a:r>
            <a:endParaRPr lang="ru-RU" b="1" dirty="0"/>
          </a:p>
        </p:txBody>
      </p:sp>
      <p:cxnSp>
        <p:nvCxnSpPr>
          <p:cNvPr id="168" name="Соединитель: уступ 167">
            <a:extLst>
              <a:ext uri="{FF2B5EF4-FFF2-40B4-BE49-F238E27FC236}">
                <a16:creationId xmlns:a16="http://schemas.microsoft.com/office/drawing/2014/main" id="{6CBF631C-F6B0-48FB-82B5-433943099C55}"/>
              </a:ext>
            </a:extLst>
          </p:cNvPr>
          <p:cNvCxnSpPr>
            <a:cxnSpLocks/>
          </p:cNvCxnSpPr>
          <p:nvPr/>
        </p:nvCxnSpPr>
        <p:spPr>
          <a:xfrm flipV="1">
            <a:off x="3026665" y="1146881"/>
            <a:ext cx="1554571" cy="38269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16" grpId="0"/>
      <p:bldP spid="117" grpId="0"/>
      <p:bldP spid="118" grpId="0"/>
      <p:bldP spid="10" grpId="0"/>
      <p:bldP spid="121" grpId="0"/>
      <p:bldP spid="122" grpId="0"/>
      <p:bldP spid="123" grpId="0"/>
      <p:bldP spid="124" grpId="0"/>
      <p:bldP spid="18" grpId="0" animBg="1"/>
      <p:bldP spid="131" grpId="0"/>
      <p:bldP spid="134" grpId="0" animBg="1"/>
      <p:bldP spid="135" grpId="0" animBg="1"/>
      <p:bldP spid="136" grpId="0"/>
      <p:bldP spid="138" grpId="0"/>
      <p:bldP spid="139" grpId="0"/>
      <p:bldP spid="50" grpId="0"/>
      <p:bldP spid="153" grpId="0"/>
      <p:bldP spid="156" grpId="0" animBg="1"/>
      <p:bldP spid="158" grpId="0" animBg="1"/>
      <p:bldP spid="159" grpId="0" animBg="1"/>
      <p:bldP spid="160" grpId="0"/>
      <p:bldP spid="163" grpId="0"/>
      <p:bldP spid="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54771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2702977" y="55143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3180760" y="281864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3105651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AD9733D-370D-48E0-BD4D-2263CC60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64" y="438679"/>
            <a:ext cx="5769802" cy="498735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4E6721D-5DDF-4967-93DB-2B8FF235E5C3}"/>
              </a:ext>
            </a:extLst>
          </p:cNvPr>
          <p:cNvSpPr/>
          <p:nvPr/>
        </p:nvSpPr>
        <p:spPr>
          <a:xfrm>
            <a:off x="6206837" y="1129468"/>
            <a:ext cx="57871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Сперва определим видимость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Встает вопрос о видимости ребер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Найдем их точку пересечения 1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являются конкурирующими.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Спроецируем их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Фронтальная проекция точки 1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выше, следовательно, ребро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видимо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невидимо.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7BF23BD-B46D-4F79-B7A5-020D77E856EF}"/>
              </a:ext>
            </a:extLst>
          </p:cNvPr>
          <p:cNvSpPr/>
          <p:nvPr/>
        </p:nvSpPr>
        <p:spPr>
          <a:xfrm>
            <a:off x="2655871" y="499703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0C7F69-B770-43C0-A1FA-6A1757222917}"/>
              </a:ext>
            </a:extLst>
          </p:cNvPr>
          <p:cNvSpPr/>
          <p:nvPr/>
        </p:nvSpPr>
        <p:spPr>
          <a:xfrm>
            <a:off x="2781407" y="4907658"/>
            <a:ext cx="806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498CCDB-1DC5-4E84-B81E-D592C8D6A949}"/>
              </a:ext>
            </a:extLst>
          </p:cNvPr>
          <p:cNvCxnSpPr>
            <a:cxnSpLocks/>
          </p:cNvCxnSpPr>
          <p:nvPr/>
        </p:nvCxnSpPr>
        <p:spPr>
          <a:xfrm flipH="1">
            <a:off x="2691871" y="937414"/>
            <a:ext cx="0" cy="41014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>
            <a:extLst>
              <a:ext uri="{FF2B5EF4-FFF2-40B4-BE49-F238E27FC236}">
                <a16:creationId xmlns:a16="http://schemas.microsoft.com/office/drawing/2014/main" id="{68D1391C-05D1-4801-A0E5-3AB2A1B2F176}"/>
              </a:ext>
            </a:extLst>
          </p:cNvPr>
          <p:cNvSpPr/>
          <p:nvPr/>
        </p:nvSpPr>
        <p:spPr>
          <a:xfrm>
            <a:off x="2654110" y="88743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55EE4EAB-0172-4AEC-B8EB-725763840C2C}"/>
              </a:ext>
            </a:extLst>
          </p:cNvPr>
          <p:cNvSpPr/>
          <p:nvPr/>
        </p:nvSpPr>
        <p:spPr>
          <a:xfrm>
            <a:off x="2654110" y="282392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2F7DBD-0CED-46E5-87EF-FE6DAEFD5A77}"/>
              </a:ext>
            </a:extLst>
          </p:cNvPr>
          <p:cNvSpPr/>
          <p:nvPr/>
        </p:nvSpPr>
        <p:spPr>
          <a:xfrm>
            <a:off x="2643203" y="51697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5288467-3B68-4A18-B36F-7217BE51ADD9}"/>
              </a:ext>
            </a:extLst>
          </p:cNvPr>
          <p:cNvSpPr/>
          <p:nvPr/>
        </p:nvSpPr>
        <p:spPr>
          <a:xfrm>
            <a:off x="2709731" y="254449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3FB822-4546-4564-A94B-71495305F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813" y="2895928"/>
            <a:ext cx="3463126" cy="3581187"/>
          </a:xfrm>
          <a:prstGeom prst="rect">
            <a:avLst/>
          </a:prstGeom>
        </p:spPr>
      </p:pic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id="{A24B2D6E-635E-4C1E-8492-3BD054917E19}"/>
              </a:ext>
            </a:extLst>
          </p:cNvPr>
          <p:cNvSpPr/>
          <p:nvPr/>
        </p:nvSpPr>
        <p:spPr>
          <a:xfrm>
            <a:off x="1894259" y="36628"/>
            <a:ext cx="295543" cy="47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2C986426-776E-41AD-A0BD-441FCB158761}"/>
              </a:ext>
            </a:extLst>
          </p:cNvPr>
          <p:cNvSpPr/>
          <p:nvPr/>
        </p:nvSpPr>
        <p:spPr>
          <a:xfrm>
            <a:off x="2809512" y="49801"/>
            <a:ext cx="295543" cy="47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5E5E545-51F0-40B3-BBAF-516E44E7259E}"/>
              </a:ext>
            </a:extLst>
          </p:cNvPr>
          <p:cNvSpPr/>
          <p:nvPr/>
        </p:nvSpPr>
        <p:spPr>
          <a:xfrm>
            <a:off x="3108566" y="36186"/>
            <a:ext cx="1985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на точки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0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3" grpId="0"/>
      <p:bldP spid="54" grpId="0" animBg="1"/>
      <p:bldP spid="57" grpId="0" animBg="1"/>
      <p:bldP spid="10" grpId="0"/>
      <p:bldP spid="58" grpId="0"/>
      <p:bldP spid="61" grpId="0" animBg="1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14AAE7-1C1E-4C38-B714-90E18DA8A78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284055" y="2576654"/>
            <a:ext cx="0" cy="10351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2EB251-F54D-496A-AEDC-CEEBA3073F37}"/>
              </a:ext>
            </a:extLst>
          </p:cNvPr>
          <p:cNvCxnSpPr>
            <a:cxnSpLocks/>
          </p:cNvCxnSpPr>
          <p:nvPr/>
        </p:nvCxnSpPr>
        <p:spPr>
          <a:xfrm flipH="1">
            <a:off x="3151067" y="2949321"/>
            <a:ext cx="0" cy="26573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DCA28F7-8358-4DBE-A08A-8BFCE5B8E714}"/>
              </a:ext>
            </a:extLst>
          </p:cNvPr>
          <p:cNvCxnSpPr>
            <a:cxnSpLocks/>
          </p:cNvCxnSpPr>
          <p:nvPr/>
        </p:nvCxnSpPr>
        <p:spPr>
          <a:xfrm>
            <a:off x="5493180" y="1786483"/>
            <a:ext cx="0" cy="25451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D5EA36-B399-48C9-8E81-4722460E305E}"/>
              </a:ext>
            </a:extLst>
          </p:cNvPr>
          <p:cNvCxnSpPr>
            <a:cxnSpLocks/>
          </p:cNvCxnSpPr>
          <p:nvPr/>
        </p:nvCxnSpPr>
        <p:spPr>
          <a:xfrm flipH="1">
            <a:off x="2338951" y="779890"/>
            <a:ext cx="17002" cy="4357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58BA60-ADC4-4E0E-8999-8B37FA0F30FF}"/>
              </a:ext>
            </a:extLst>
          </p:cNvPr>
          <p:cNvCxnSpPr>
            <a:cxnSpLocks/>
          </p:cNvCxnSpPr>
          <p:nvPr/>
        </p:nvCxnSpPr>
        <p:spPr>
          <a:xfrm flipH="1">
            <a:off x="5985164" y="212436"/>
            <a:ext cx="0" cy="6419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AFB3A5-91AB-4106-9F19-CADAF499B388}"/>
              </a:ext>
            </a:extLst>
          </p:cNvPr>
          <p:cNvCxnSpPr>
            <a:cxnSpLocks/>
          </p:cNvCxnSpPr>
          <p:nvPr/>
        </p:nvCxnSpPr>
        <p:spPr>
          <a:xfrm>
            <a:off x="508000" y="3186545"/>
            <a:ext cx="54771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207181-1528-455C-B11A-DF7DBDE261D6}"/>
              </a:ext>
            </a:extLst>
          </p:cNvPr>
          <p:cNvSpPr txBox="1"/>
          <p:nvPr/>
        </p:nvSpPr>
        <p:spPr>
          <a:xfrm>
            <a:off x="6068818" y="277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0E13-035A-48B8-8A63-BBAD615E1C8C}"/>
              </a:ext>
            </a:extLst>
          </p:cNvPr>
          <p:cNvSpPr txBox="1"/>
          <p:nvPr/>
        </p:nvSpPr>
        <p:spPr>
          <a:xfrm>
            <a:off x="158072" y="3001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B4668-3E26-41DE-91F2-40D13BC32317}"/>
              </a:ext>
            </a:extLst>
          </p:cNvPr>
          <p:cNvSpPr txBox="1"/>
          <p:nvPr/>
        </p:nvSpPr>
        <p:spPr>
          <a:xfrm>
            <a:off x="6202830" y="635461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8A467C-E199-43B7-B26A-7EA2F7CC5216}"/>
              </a:ext>
            </a:extLst>
          </p:cNvPr>
          <p:cNvSpPr/>
          <p:nvPr/>
        </p:nvSpPr>
        <p:spPr>
          <a:xfrm>
            <a:off x="1256149" y="3611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E38EFC-00D1-419C-843A-4800A8DC27EA}"/>
              </a:ext>
            </a:extLst>
          </p:cNvPr>
          <p:cNvSpPr/>
          <p:nvPr/>
        </p:nvSpPr>
        <p:spPr>
          <a:xfrm>
            <a:off x="881381" y="35656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47B6221-4141-4023-BDAD-8A4A1D6C10B4}"/>
              </a:ext>
            </a:extLst>
          </p:cNvPr>
          <p:cNvSpPr/>
          <p:nvPr/>
        </p:nvSpPr>
        <p:spPr>
          <a:xfrm>
            <a:off x="3114884" y="55236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CBAD4F-4402-4EB7-BC95-3094AEF490E0}"/>
              </a:ext>
            </a:extLst>
          </p:cNvPr>
          <p:cNvSpPr/>
          <p:nvPr/>
        </p:nvSpPr>
        <p:spPr>
          <a:xfrm>
            <a:off x="3160167" y="54879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B1F2A3C-A122-42C6-B9CA-F5694E2E5993}"/>
              </a:ext>
            </a:extLst>
          </p:cNvPr>
          <p:cNvSpPr/>
          <p:nvPr/>
        </p:nvSpPr>
        <p:spPr>
          <a:xfrm>
            <a:off x="5447066" y="42701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D96CA-4B55-4832-BAC0-9A1F9E54932C}"/>
              </a:ext>
            </a:extLst>
          </p:cNvPr>
          <p:cNvSpPr/>
          <p:nvPr/>
        </p:nvSpPr>
        <p:spPr>
          <a:xfrm>
            <a:off x="5330667" y="43595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7BAA42-690A-40D6-9D6C-99EA548957A0}"/>
              </a:ext>
            </a:extLst>
          </p:cNvPr>
          <p:cNvSpPr/>
          <p:nvPr/>
        </p:nvSpPr>
        <p:spPr>
          <a:xfrm>
            <a:off x="2309935" y="51268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6329AE-9056-4D7A-A10C-D3B129B646F2}"/>
              </a:ext>
            </a:extLst>
          </p:cNvPr>
          <p:cNvSpPr/>
          <p:nvPr/>
        </p:nvSpPr>
        <p:spPr>
          <a:xfrm>
            <a:off x="1917613" y="51268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aseline="-25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2C5BE1-5124-4636-9B60-D377070ADE56}"/>
              </a:ext>
            </a:extLst>
          </p:cNvPr>
          <p:cNvSpPr/>
          <p:nvPr/>
        </p:nvSpPr>
        <p:spPr>
          <a:xfrm>
            <a:off x="258680" y="59852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5A541E8-9630-4669-A367-F3901BB6E6C3}"/>
              </a:ext>
            </a:extLst>
          </p:cNvPr>
          <p:cNvSpPr/>
          <p:nvPr/>
        </p:nvSpPr>
        <p:spPr>
          <a:xfrm>
            <a:off x="353379" y="3187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baseline="-25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D8A24CA-E31C-4C43-ABE6-9170640D0056}"/>
              </a:ext>
            </a:extLst>
          </p:cNvPr>
          <p:cNvSpPr/>
          <p:nvPr/>
        </p:nvSpPr>
        <p:spPr>
          <a:xfrm>
            <a:off x="1256149" y="25405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945F1-BE05-43E5-8DF1-F201D154A59B}"/>
              </a:ext>
            </a:extLst>
          </p:cNvPr>
          <p:cNvSpPr/>
          <p:nvPr/>
        </p:nvSpPr>
        <p:spPr>
          <a:xfrm>
            <a:off x="881381" y="23919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F2E9073-3FAC-498D-B6A8-3215F5F074D9}"/>
              </a:ext>
            </a:extLst>
          </p:cNvPr>
          <p:cNvSpPr/>
          <p:nvPr/>
        </p:nvSpPr>
        <p:spPr>
          <a:xfrm>
            <a:off x="3114884" y="29111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650336-B9FE-40B1-A5D4-06782FE5116B}"/>
              </a:ext>
            </a:extLst>
          </p:cNvPr>
          <p:cNvSpPr/>
          <p:nvPr/>
        </p:nvSpPr>
        <p:spPr>
          <a:xfrm>
            <a:off x="3180760" y="281864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9D6E6E5-8A63-4AF8-96F3-0F940F49F17D}"/>
              </a:ext>
            </a:extLst>
          </p:cNvPr>
          <p:cNvSpPr/>
          <p:nvPr/>
        </p:nvSpPr>
        <p:spPr>
          <a:xfrm>
            <a:off x="5466416" y="17654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5498392-A053-4AAE-A904-12075DB0CA96}"/>
              </a:ext>
            </a:extLst>
          </p:cNvPr>
          <p:cNvSpPr/>
          <p:nvPr/>
        </p:nvSpPr>
        <p:spPr>
          <a:xfrm>
            <a:off x="5209019" y="1344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E842F3-56BB-4452-8DF8-F1CE75B36A0D}"/>
              </a:ext>
            </a:extLst>
          </p:cNvPr>
          <p:cNvSpPr/>
          <p:nvPr/>
        </p:nvSpPr>
        <p:spPr>
          <a:xfrm>
            <a:off x="2312968" y="746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237834-8907-4962-B048-70DC0A4DD38D}"/>
              </a:ext>
            </a:extLst>
          </p:cNvPr>
          <p:cNvSpPr/>
          <p:nvPr/>
        </p:nvSpPr>
        <p:spPr>
          <a:xfrm>
            <a:off x="1894259" y="4640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-250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62AF5D8-D636-45AD-83F1-EE254E1567C5}"/>
              </a:ext>
            </a:extLst>
          </p:cNvPr>
          <p:cNvCxnSpPr>
            <a:cxnSpLocks/>
            <a:stCxn id="20" idx="5"/>
            <a:endCxn id="26" idx="0"/>
          </p:cNvCxnSpPr>
          <p:nvPr/>
        </p:nvCxnSpPr>
        <p:spPr>
          <a:xfrm>
            <a:off x="1317605" y="3673227"/>
            <a:ext cx="1028330" cy="145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C047A1A-6A5A-4F50-BE6F-188DF2E3379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45935" y="5142058"/>
            <a:ext cx="768949" cy="417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256411A-D0F7-4450-B7F0-6FAEA0DBEA9B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3125428" y="4306145"/>
            <a:ext cx="2321638" cy="1279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60AA99B-0762-490C-A88C-02488A95A95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84055" y="3653720"/>
            <a:ext cx="4173555" cy="626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7A4390-0EF6-4F40-822D-81AECAF9823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280082" y="3604805"/>
            <a:ext cx="1870802" cy="19188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AE153-0CF9-4B48-9EA4-EF7D2C28A141}"/>
              </a:ext>
            </a:extLst>
          </p:cNvPr>
          <p:cNvCxnSpPr>
            <a:cxnSpLocks/>
            <a:stCxn id="26" idx="7"/>
            <a:endCxn id="24" idx="1"/>
          </p:cNvCxnSpPr>
          <p:nvPr/>
        </p:nvCxnSpPr>
        <p:spPr>
          <a:xfrm flipV="1">
            <a:off x="2371391" y="4280689"/>
            <a:ext cx="3086219" cy="856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D5F2BED-F8CC-4741-AF8C-9E70EC12CAE9}"/>
              </a:ext>
            </a:extLst>
          </p:cNvPr>
          <p:cNvCxnSpPr>
            <a:cxnSpLocks/>
          </p:cNvCxnSpPr>
          <p:nvPr/>
        </p:nvCxnSpPr>
        <p:spPr>
          <a:xfrm flipV="1">
            <a:off x="1276481" y="803117"/>
            <a:ext cx="1046100" cy="177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B6CE41F-ADE7-4EEE-93F8-DCBB9CFBE96A}"/>
              </a:ext>
            </a:extLst>
          </p:cNvPr>
          <p:cNvCxnSpPr>
            <a:cxnSpLocks/>
            <a:stCxn id="41" idx="2"/>
            <a:endCxn id="44" idx="2"/>
          </p:cNvCxnSpPr>
          <p:nvPr/>
        </p:nvCxnSpPr>
        <p:spPr>
          <a:xfrm flipH="1" flipV="1">
            <a:off x="2312968" y="782142"/>
            <a:ext cx="3153448" cy="101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79350CA-DF22-4516-ABCD-CB2AE72F2AEA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251538" y="2585967"/>
            <a:ext cx="1863346" cy="36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B665EAB-DD79-4C71-ABCD-F58BF2329A47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289724" y="1826884"/>
            <a:ext cx="4187236" cy="74365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635B766-44D9-4202-9F4B-592E79F35703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3105651" y="1826884"/>
            <a:ext cx="2371309" cy="1115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49731EE-BCA8-4243-A922-642862281DEC}"/>
              </a:ext>
            </a:extLst>
          </p:cNvPr>
          <p:cNvCxnSpPr>
            <a:cxnSpLocks/>
            <a:stCxn id="38" idx="0"/>
            <a:endCxn id="44" idx="5"/>
          </p:cNvCxnSpPr>
          <p:nvPr/>
        </p:nvCxnSpPr>
        <p:spPr>
          <a:xfrm flipH="1" flipV="1">
            <a:off x="2374424" y="807598"/>
            <a:ext cx="776460" cy="2103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AD9733D-370D-48E0-BD4D-2263CC60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64" y="438679"/>
            <a:ext cx="5769802" cy="498735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4E6721D-5DDF-4967-93DB-2B8FF235E5C3}"/>
              </a:ext>
            </a:extLst>
          </p:cNvPr>
          <p:cNvSpPr/>
          <p:nvPr/>
        </p:nvSpPr>
        <p:spPr>
          <a:xfrm>
            <a:off x="6206837" y="1129468"/>
            <a:ext cx="57871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7.5. Определим видимость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Встает вопрос о видимости ребер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Найдем их точку пересечения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являются конкурирующими.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Спроецируем их на П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Горизонтальная проекция точки 3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выше, следовательно, ребро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видимо на П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невидимо.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7BF23BD-B46D-4F79-B7A5-020D77E856EF}"/>
              </a:ext>
            </a:extLst>
          </p:cNvPr>
          <p:cNvSpPr/>
          <p:nvPr/>
        </p:nvSpPr>
        <p:spPr>
          <a:xfrm>
            <a:off x="2655871" y="499703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0C7F69-B770-43C0-A1FA-6A1757222917}"/>
              </a:ext>
            </a:extLst>
          </p:cNvPr>
          <p:cNvSpPr/>
          <p:nvPr/>
        </p:nvSpPr>
        <p:spPr>
          <a:xfrm>
            <a:off x="2829071" y="1785632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8D1391C-05D1-4801-A0E5-3AB2A1B2F176}"/>
              </a:ext>
            </a:extLst>
          </p:cNvPr>
          <p:cNvSpPr/>
          <p:nvPr/>
        </p:nvSpPr>
        <p:spPr>
          <a:xfrm>
            <a:off x="2884845" y="223542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2F7DBD-0CED-46E5-87EF-FE6DAEFD5A77}"/>
              </a:ext>
            </a:extLst>
          </p:cNvPr>
          <p:cNvSpPr/>
          <p:nvPr/>
        </p:nvSpPr>
        <p:spPr>
          <a:xfrm>
            <a:off x="2609142" y="545932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5288467-3B68-4A18-B36F-7217BE51ADD9}"/>
              </a:ext>
            </a:extLst>
          </p:cNvPr>
          <p:cNvSpPr/>
          <p:nvPr/>
        </p:nvSpPr>
        <p:spPr>
          <a:xfrm>
            <a:off x="2853262" y="493084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DADE56CA-9821-40BC-9CBB-D0103AC62C7A}"/>
              </a:ext>
            </a:extLst>
          </p:cNvPr>
          <p:cNvSpPr/>
          <p:nvPr/>
        </p:nvSpPr>
        <p:spPr>
          <a:xfrm rot="10800000">
            <a:off x="2309935" y="6041975"/>
            <a:ext cx="295543" cy="47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id="{95FECA9A-726B-488E-B456-32DC9A9B0555}"/>
              </a:ext>
            </a:extLst>
          </p:cNvPr>
          <p:cNvSpPr/>
          <p:nvPr/>
        </p:nvSpPr>
        <p:spPr>
          <a:xfrm rot="10800000">
            <a:off x="3225188" y="6055148"/>
            <a:ext cx="295543" cy="47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06D58A-53CD-44D6-AD14-2CF497EDE6EA}"/>
              </a:ext>
            </a:extLst>
          </p:cNvPr>
          <p:cNvSpPr/>
          <p:nvPr/>
        </p:nvSpPr>
        <p:spPr>
          <a:xfrm>
            <a:off x="1929213" y="6539285"/>
            <a:ext cx="1985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на точки</a:t>
            </a:r>
            <a:endParaRPr lang="ru-RU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9C49E04-22B3-4CE9-AAFF-BFDC6DADE1F8}"/>
              </a:ext>
            </a:extLst>
          </p:cNvPr>
          <p:cNvCxnSpPr>
            <a:cxnSpLocks/>
          </p:cNvCxnSpPr>
          <p:nvPr/>
        </p:nvCxnSpPr>
        <p:spPr>
          <a:xfrm flipH="1">
            <a:off x="2907305" y="2257528"/>
            <a:ext cx="0" cy="32581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8DBB5621-34F8-4C3E-B3C6-0D63726C4F2F}"/>
              </a:ext>
            </a:extLst>
          </p:cNvPr>
          <p:cNvSpPr/>
          <p:nvPr/>
        </p:nvSpPr>
        <p:spPr>
          <a:xfrm>
            <a:off x="2867163" y="542842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2313A912-0083-43B7-ACE2-F7A80B21B2C4}"/>
              </a:ext>
            </a:extLst>
          </p:cNvPr>
          <p:cNvSpPr/>
          <p:nvPr/>
        </p:nvSpPr>
        <p:spPr>
          <a:xfrm>
            <a:off x="2863546" y="52022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264EBD-A476-46CA-A656-86130C5B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084" y="2770441"/>
            <a:ext cx="3641861" cy="37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10" grpId="0"/>
      <p:bldP spid="58" grpId="0"/>
      <p:bldP spid="2" grpId="0" animBg="1"/>
      <p:bldP spid="52" grpId="0" animBg="1"/>
      <p:bldP spid="4" grpId="0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940</Words>
  <Application>Microsoft Office PowerPoint</Application>
  <PresentationFormat>Широкоэкранный</PresentationFormat>
  <Paragraphs>306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Zinurov Vadim</dc:creator>
  <cp:lastModifiedBy>Zinurov Vadim</cp:lastModifiedBy>
  <cp:revision>35</cp:revision>
  <dcterms:created xsi:type="dcterms:W3CDTF">2023-09-14T16:07:04Z</dcterms:created>
  <dcterms:modified xsi:type="dcterms:W3CDTF">2023-09-19T12:46:05Z</dcterms:modified>
</cp:coreProperties>
</file>