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5C004-B0A2-40FD-8C71-769A940038E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E7381-399B-4C8D-9D0F-5514755C0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629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0FB1C-5F40-49E1-A681-9948EA3E2B4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22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133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35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7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72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5432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1212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78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00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578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21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26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№13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4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Классическая теория электропроводности металлов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𝑛𝑒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1" y="2348880"/>
            <a:ext cx="6105525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017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3AE04-D320-44B4-B8AE-F7BE50E34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Понимание электропроводности в металлах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DFBED8-825A-455D-BA86-52D52C65370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Электропроводность: Мера способности материала проводить электрический ток. Проводимость металлов высока благодаря наличию свободно движущихся, "</a:t>
            </a:r>
            <a:r>
              <a:rPr lang="ru-RU" dirty="0" err="1"/>
              <a:t>делокализованных</a:t>
            </a:r>
            <a:r>
              <a:rPr lang="ru-RU" dirty="0"/>
              <a:t>" электронов.    </a:t>
            </a:r>
          </a:p>
          <a:p>
            <a:r>
              <a:rPr lang="ru-RU" dirty="0"/>
              <a:t>Классическая теория: Также известная как модель Друде, постулирует, что электрическая проводимость в металлах может быть объяснена с точки зрения классической физики. Предполагается, что металлы содержат "море" электронов, которые свободно перемещаются и отвечают за проводимость.    </a:t>
            </a:r>
          </a:p>
          <a:p>
            <a:r>
              <a:rPr lang="ru-RU" dirty="0"/>
              <a:t>Ключевые фигуры: Эта теория была предложена Полем Друде в 1900 году. Он использовал принципы классической механики и термодинамики для объяснения тепловых и электрических свойств металлов.</a:t>
            </a:r>
          </a:p>
        </p:txBody>
      </p:sp>
    </p:spTree>
    <p:extLst>
      <p:ext uri="{BB962C8B-B14F-4D97-AF65-F5344CB8AC3E}">
        <p14:creationId xmlns:p14="http://schemas.microsoft.com/office/powerpoint/2010/main" val="2756252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CA379-F3FA-4182-9994-73CF99333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Классическая модель Друде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250BE1-4D59-477F-8150-892FAE54907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Свободные электроны: В металле один или несколько внешних электронов на атом не привязаны к отдельным атомам, а свободно перемещаются по всему металлу, образуя "море" электронов.    </a:t>
            </a:r>
          </a:p>
          <a:p>
            <a:r>
              <a:rPr lang="ru-RU" dirty="0"/>
              <a:t>Время столкновения: Электроны свободно перемещаются до тех пор, пока не столкнутся с препятствием (например, с другим электроном, атомом и т.д.). Среднее время между такими столкновениями называется средним свободным временем (τ).    </a:t>
            </a:r>
          </a:p>
          <a:p>
            <a:r>
              <a:rPr lang="ru-RU" dirty="0"/>
              <a:t>Уравнение проводимости: Исходя из этих предположений, Друде вывел уравнение проводимости (σ) металла в виде σ = nq²τ/m, где n - плотность свободных электронов, q - заряд электрона, τ - среднее свободное время, а m - масса электрона.</a:t>
            </a:r>
          </a:p>
        </p:txBody>
      </p:sp>
    </p:spTree>
    <p:extLst>
      <p:ext uri="{BB962C8B-B14F-4D97-AF65-F5344CB8AC3E}">
        <p14:creationId xmlns:p14="http://schemas.microsoft.com/office/powerpoint/2010/main" val="245190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FB59AE-0D33-4AE3-82FB-0CABD20E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 пределами классической теории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497754-9136-43F4-854D-AC04462214C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Ограничения: Хотя классическая теория может объяснить многие свойства металлов, в некоторых областях она терпит неудачу. В частности, она не может объяснить квантово-механические эффекты, наблюдаемые в металлах, такие как сверхпроводимость.    </a:t>
            </a:r>
          </a:p>
          <a:p>
            <a:r>
              <a:rPr lang="ru-RU" dirty="0"/>
              <a:t>Квантовая механика: Современные теории электропроводности основаны на квантовой механике. Квантовая модель электропроводности объясняет явления, не объясняемые классической теорией.    </a:t>
            </a:r>
          </a:p>
          <a:p>
            <a:r>
              <a:rPr lang="ru-RU" dirty="0"/>
              <a:t>Практические последствия: Понимание проводимости металлов лежит в основе разработки многих технологий, от проводки в электрических цепях до антенн в устройствах связи.</a:t>
            </a:r>
          </a:p>
          <a:p>
            <a:r>
              <a:rPr lang="ru-RU" dirty="0"/>
              <a:t>Классическая теория проводимости закладывает основу для понимания электропроводности металлов, но квантовая механика дополняет картину, учитывая явления на атомном и субатомном уровнях.</a:t>
            </a:r>
          </a:p>
        </p:txBody>
      </p:sp>
    </p:spTree>
    <p:extLst>
      <p:ext uri="{BB962C8B-B14F-4D97-AF65-F5344CB8AC3E}">
        <p14:creationId xmlns:p14="http://schemas.microsoft.com/office/powerpoint/2010/main" val="2785104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342</Words>
  <Application>Microsoft Office PowerPoint</Application>
  <PresentationFormat>Широкоэкранный</PresentationFormat>
  <Paragraphs>17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Century Schoolbook</vt:lpstr>
      <vt:lpstr>Wingdings</vt:lpstr>
      <vt:lpstr>Wingdings 2</vt:lpstr>
      <vt:lpstr>Эркер</vt:lpstr>
      <vt:lpstr>Лекция №13</vt:lpstr>
      <vt:lpstr>Классическая теория электропроводности металлов</vt:lpstr>
      <vt:lpstr>Понимание электропроводности в металлах</vt:lpstr>
      <vt:lpstr>Классическая модель Друде</vt:lpstr>
      <vt:lpstr>За пределами классической теории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№13</dc:title>
  <dc:creator>Ilya</dc:creator>
  <cp:lastModifiedBy>Ilya</cp:lastModifiedBy>
  <cp:revision>2</cp:revision>
  <dcterms:created xsi:type="dcterms:W3CDTF">2023-06-30T12:52:46Z</dcterms:created>
  <dcterms:modified xsi:type="dcterms:W3CDTF">2023-07-01T17:23:14Z</dcterms:modified>
</cp:coreProperties>
</file>