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6" r:id="rId2"/>
    <p:sldId id="285" r:id="rId3"/>
    <p:sldId id="257" r:id="rId4"/>
    <p:sldId id="258" r:id="rId5"/>
    <p:sldId id="259" r:id="rId6"/>
    <p:sldId id="260" r:id="rId7"/>
    <p:sldId id="261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86" r:id="rId18"/>
    <p:sldId id="279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7" r:id="rId28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3600"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3600"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3600"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3600"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F163FF-7AE0-4B78-B1B2-F7EBD51F13A0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ABB8146B-6859-4BAC-B624-6037E82C403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China</a:t>
          </a:r>
          <a:endParaRPr kumimoji="0" lang="ru-RU" alt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893F9621-1D53-4A6A-A4CC-26BAFB5890BF}" type="parTrans" cxnId="{93613970-7FA5-4B3B-A877-B07B8B71F7DA}">
      <dgm:prSet/>
      <dgm:spPr/>
    </dgm:pt>
    <dgm:pt modelId="{B2D81282-EDEF-44F6-B914-3BFAC7E6F4D6}" type="sibTrans" cxnId="{93613970-7FA5-4B3B-A877-B07B8B71F7DA}">
      <dgm:prSet/>
      <dgm:spPr/>
    </dgm:pt>
    <dgm:pt modelId="{CA710063-BEA8-4912-96A0-71177648E0A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Africa</a:t>
          </a:r>
          <a:endParaRPr kumimoji="0" lang="ru-RU" alt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EDC62933-E984-4FC1-9D2D-AE178028F19D}" type="parTrans" cxnId="{E8B37063-1565-4DA7-95C8-E9462296F880}">
      <dgm:prSet/>
      <dgm:spPr/>
    </dgm:pt>
    <dgm:pt modelId="{BD1FE32E-1CBF-4DEC-9BD1-A549BC5CE1BC}" type="sibTrans" cxnId="{E8B37063-1565-4DA7-95C8-E9462296F880}">
      <dgm:prSet/>
      <dgm:spPr/>
    </dgm:pt>
    <dgm:pt modelId="{9E1AE975-4926-4619-90BB-B1BE512D720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South America</a:t>
          </a:r>
          <a:endParaRPr kumimoji="0" lang="ru-RU" alt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22CACB0C-06BD-4D96-915A-6EF94AD33EC9}" type="parTrans" cxnId="{A64B1DF7-E465-44BE-BBF9-9F20614D3613}">
      <dgm:prSet/>
      <dgm:spPr/>
    </dgm:pt>
    <dgm:pt modelId="{33DBEB36-E09D-429A-B228-CEDDD6BAA132}" type="sibTrans" cxnId="{A64B1DF7-E465-44BE-BBF9-9F20614D3613}">
      <dgm:prSet/>
      <dgm:spPr/>
    </dgm:pt>
    <dgm:pt modelId="{09EE46DB-89AE-40C2-8266-023D4CD7D59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Southeast Asia</a:t>
          </a:r>
          <a:endParaRPr kumimoji="0" lang="ru-RU" alt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AD24E3A4-3D3B-4389-873A-16E63788D5EB}" type="parTrans" cxnId="{B0511099-01A4-4BAD-9F20-F66EDAADC853}">
      <dgm:prSet/>
      <dgm:spPr/>
    </dgm:pt>
    <dgm:pt modelId="{F2F6B419-F7EC-4D92-9AFD-A3EE1F207F2A}" type="sibTrans" cxnId="{B0511099-01A4-4BAD-9F20-F66EDAADC853}">
      <dgm:prSet/>
      <dgm:spPr/>
    </dgm:pt>
    <dgm:pt modelId="{2F01F2D5-9196-4C15-A8F9-B6D6E88D4DE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every European country</a:t>
          </a:r>
          <a:endParaRPr kumimoji="0" lang="ru-RU" alt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6B099BFB-7CDA-46E1-9FF9-CA537499D24A}" type="parTrans" cxnId="{FD646FF1-FCAF-4EFA-ABED-91252E98E4C4}">
      <dgm:prSet/>
      <dgm:spPr/>
    </dgm:pt>
    <dgm:pt modelId="{53CA8B02-89A2-41C5-800E-DCA481CFF91F}" type="sibTrans" cxnId="{FD646FF1-FCAF-4EFA-ABED-91252E98E4C4}">
      <dgm:prSet/>
      <dgm:spPr/>
    </dgm:pt>
    <dgm:pt modelId="{258C485F-BADE-4616-8752-6B40C1156EBD}" type="pres">
      <dgm:prSet presAssocID="{88F163FF-7AE0-4B78-B1B2-F7EBD51F13A0}" presName="Name0" presStyleCnt="0">
        <dgm:presLayoutVars>
          <dgm:dir/>
          <dgm:animLvl val="lvl"/>
          <dgm:resizeHandles val="exact"/>
        </dgm:presLayoutVars>
      </dgm:prSet>
      <dgm:spPr/>
    </dgm:pt>
    <dgm:pt modelId="{8125C0E5-EC1F-48C4-A39C-22C66E05EF70}" type="pres">
      <dgm:prSet presAssocID="{ABB8146B-6859-4BAC-B624-6037E82C4035}" presName="Name8" presStyleCnt="0"/>
      <dgm:spPr/>
    </dgm:pt>
    <dgm:pt modelId="{790B09E3-FA94-4973-B2DA-1206E908EB39}" type="pres">
      <dgm:prSet presAssocID="{ABB8146B-6859-4BAC-B624-6037E82C4035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A4CD0E-223D-4E2B-A45E-B26A73A74F01}" type="pres">
      <dgm:prSet presAssocID="{ABB8146B-6859-4BAC-B624-6037E82C403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B57661-A811-4221-8211-FF722476289B}" type="pres">
      <dgm:prSet presAssocID="{CA710063-BEA8-4912-96A0-71177648E0A1}" presName="Name8" presStyleCnt="0"/>
      <dgm:spPr/>
    </dgm:pt>
    <dgm:pt modelId="{8ED39727-725D-43B8-A77E-E7D133640F7F}" type="pres">
      <dgm:prSet presAssocID="{CA710063-BEA8-4912-96A0-71177648E0A1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398C8-F489-4DDA-8ACB-3F140D34E597}" type="pres">
      <dgm:prSet presAssocID="{CA710063-BEA8-4912-96A0-71177648E0A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B06EAC-15C9-4CB8-ADA9-5B99A93D9275}" type="pres">
      <dgm:prSet presAssocID="{9E1AE975-4926-4619-90BB-B1BE512D7202}" presName="Name8" presStyleCnt="0"/>
      <dgm:spPr/>
    </dgm:pt>
    <dgm:pt modelId="{C9249830-0836-4330-AB34-66AF067B8BC1}" type="pres">
      <dgm:prSet presAssocID="{9E1AE975-4926-4619-90BB-B1BE512D7202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B90598-A46D-4826-AEC1-C71528AD553D}" type="pres">
      <dgm:prSet presAssocID="{9E1AE975-4926-4619-90BB-B1BE512D720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F1EE8F-A4BC-4899-AA2C-E6A08749C16D}" type="pres">
      <dgm:prSet presAssocID="{09EE46DB-89AE-40C2-8266-023D4CD7D591}" presName="Name8" presStyleCnt="0"/>
      <dgm:spPr/>
    </dgm:pt>
    <dgm:pt modelId="{E5B84ED0-ADDD-4ADB-8090-7A91D747C956}" type="pres">
      <dgm:prSet presAssocID="{09EE46DB-89AE-40C2-8266-023D4CD7D591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51E262-26A8-447B-A38D-0051A0179A6F}" type="pres">
      <dgm:prSet presAssocID="{09EE46DB-89AE-40C2-8266-023D4CD7D59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D5163D-D426-467D-8658-9A5C6B04B01A}" type="pres">
      <dgm:prSet presAssocID="{2F01F2D5-9196-4C15-A8F9-B6D6E88D4DE2}" presName="Name8" presStyleCnt="0"/>
      <dgm:spPr/>
    </dgm:pt>
    <dgm:pt modelId="{A3BBF599-BCFD-4CCC-8E61-ACDA8B673824}" type="pres">
      <dgm:prSet presAssocID="{2F01F2D5-9196-4C15-A8F9-B6D6E88D4DE2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7790FB-DA18-47C9-9067-CAC3B9BF9006}" type="pres">
      <dgm:prSet presAssocID="{2F01F2D5-9196-4C15-A8F9-B6D6E88D4DE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4EEE93-1FF2-440F-AB02-E9E813CB1447}" type="presOf" srcId="{CA710063-BEA8-4912-96A0-71177648E0A1}" destId="{B48398C8-F489-4DDA-8ACB-3F140D34E597}" srcOrd="1" destOrd="0" presId="urn:microsoft.com/office/officeart/2005/8/layout/pyramid1"/>
    <dgm:cxn modelId="{545DBF2A-1C4E-45DC-820D-61FC8D6E6836}" type="presOf" srcId="{2F01F2D5-9196-4C15-A8F9-B6D6E88D4DE2}" destId="{EF7790FB-DA18-47C9-9067-CAC3B9BF9006}" srcOrd="1" destOrd="0" presId="urn:microsoft.com/office/officeart/2005/8/layout/pyramid1"/>
    <dgm:cxn modelId="{CD21B84D-F0D0-4B70-9E4E-0CAB10AA9C7C}" type="presOf" srcId="{9E1AE975-4926-4619-90BB-B1BE512D7202}" destId="{71B90598-A46D-4826-AEC1-C71528AD553D}" srcOrd="1" destOrd="0" presId="urn:microsoft.com/office/officeart/2005/8/layout/pyramid1"/>
    <dgm:cxn modelId="{1D6F4216-6CBF-4BC6-B911-10B67DA35CE8}" type="presOf" srcId="{09EE46DB-89AE-40C2-8266-023D4CD7D591}" destId="{E5B84ED0-ADDD-4ADB-8090-7A91D747C956}" srcOrd="0" destOrd="0" presId="urn:microsoft.com/office/officeart/2005/8/layout/pyramid1"/>
    <dgm:cxn modelId="{32C7E24A-E874-4851-94CF-82DB0E440EC6}" type="presOf" srcId="{2F01F2D5-9196-4C15-A8F9-B6D6E88D4DE2}" destId="{A3BBF599-BCFD-4CCC-8E61-ACDA8B673824}" srcOrd="0" destOrd="0" presId="urn:microsoft.com/office/officeart/2005/8/layout/pyramid1"/>
    <dgm:cxn modelId="{AA042F7C-F587-4717-B3F4-47F3DFABE320}" type="presOf" srcId="{09EE46DB-89AE-40C2-8266-023D4CD7D591}" destId="{2251E262-26A8-447B-A38D-0051A0179A6F}" srcOrd="1" destOrd="0" presId="urn:microsoft.com/office/officeart/2005/8/layout/pyramid1"/>
    <dgm:cxn modelId="{A64B1DF7-E465-44BE-BBF9-9F20614D3613}" srcId="{88F163FF-7AE0-4B78-B1B2-F7EBD51F13A0}" destId="{9E1AE975-4926-4619-90BB-B1BE512D7202}" srcOrd="2" destOrd="0" parTransId="{22CACB0C-06BD-4D96-915A-6EF94AD33EC9}" sibTransId="{33DBEB36-E09D-429A-B228-CEDDD6BAA132}"/>
    <dgm:cxn modelId="{2E186FAC-45DD-4B84-928B-97B981F5415D}" type="presOf" srcId="{CA710063-BEA8-4912-96A0-71177648E0A1}" destId="{8ED39727-725D-43B8-A77E-E7D133640F7F}" srcOrd="0" destOrd="0" presId="urn:microsoft.com/office/officeart/2005/8/layout/pyramid1"/>
    <dgm:cxn modelId="{8F3CDA48-886E-4BF8-A220-4C0A34A1015D}" type="presOf" srcId="{9E1AE975-4926-4619-90BB-B1BE512D7202}" destId="{C9249830-0836-4330-AB34-66AF067B8BC1}" srcOrd="0" destOrd="0" presId="urn:microsoft.com/office/officeart/2005/8/layout/pyramid1"/>
    <dgm:cxn modelId="{E8B37063-1565-4DA7-95C8-E9462296F880}" srcId="{88F163FF-7AE0-4B78-B1B2-F7EBD51F13A0}" destId="{CA710063-BEA8-4912-96A0-71177648E0A1}" srcOrd="1" destOrd="0" parTransId="{EDC62933-E984-4FC1-9D2D-AE178028F19D}" sibTransId="{BD1FE32E-1CBF-4DEC-9BD1-A549BC5CE1BC}"/>
    <dgm:cxn modelId="{B0511099-01A4-4BAD-9F20-F66EDAADC853}" srcId="{88F163FF-7AE0-4B78-B1B2-F7EBD51F13A0}" destId="{09EE46DB-89AE-40C2-8266-023D4CD7D591}" srcOrd="3" destOrd="0" parTransId="{AD24E3A4-3D3B-4389-873A-16E63788D5EB}" sibTransId="{F2F6B419-F7EC-4D92-9AFD-A3EE1F207F2A}"/>
    <dgm:cxn modelId="{93613970-7FA5-4B3B-A877-B07B8B71F7DA}" srcId="{88F163FF-7AE0-4B78-B1B2-F7EBD51F13A0}" destId="{ABB8146B-6859-4BAC-B624-6037E82C4035}" srcOrd="0" destOrd="0" parTransId="{893F9621-1D53-4A6A-A4CC-26BAFB5890BF}" sibTransId="{B2D81282-EDEF-44F6-B914-3BFAC7E6F4D6}"/>
    <dgm:cxn modelId="{B86F1CA7-CBEB-4B03-85B3-C6C834F0A214}" type="presOf" srcId="{88F163FF-7AE0-4B78-B1B2-F7EBD51F13A0}" destId="{258C485F-BADE-4616-8752-6B40C1156EBD}" srcOrd="0" destOrd="0" presId="urn:microsoft.com/office/officeart/2005/8/layout/pyramid1"/>
    <dgm:cxn modelId="{FD646FF1-FCAF-4EFA-ABED-91252E98E4C4}" srcId="{88F163FF-7AE0-4B78-B1B2-F7EBD51F13A0}" destId="{2F01F2D5-9196-4C15-A8F9-B6D6E88D4DE2}" srcOrd="4" destOrd="0" parTransId="{6B099BFB-7CDA-46E1-9FF9-CA537499D24A}" sibTransId="{53CA8B02-89A2-41C5-800E-DCA481CFF91F}"/>
    <dgm:cxn modelId="{FC2F16B6-B45F-4ABE-9ECD-14166171CD89}" type="presOf" srcId="{ABB8146B-6859-4BAC-B624-6037E82C4035}" destId="{790B09E3-FA94-4973-B2DA-1206E908EB39}" srcOrd="0" destOrd="0" presId="urn:microsoft.com/office/officeart/2005/8/layout/pyramid1"/>
    <dgm:cxn modelId="{5E686B18-FA18-44E6-8232-1AA947C646E4}" type="presOf" srcId="{ABB8146B-6859-4BAC-B624-6037E82C4035}" destId="{34A4CD0E-223D-4E2B-A45E-B26A73A74F01}" srcOrd="1" destOrd="0" presId="urn:microsoft.com/office/officeart/2005/8/layout/pyramid1"/>
    <dgm:cxn modelId="{234B6B75-6843-4B7F-84BE-E3AEE084A36C}" type="presParOf" srcId="{258C485F-BADE-4616-8752-6B40C1156EBD}" destId="{8125C0E5-EC1F-48C4-A39C-22C66E05EF70}" srcOrd="0" destOrd="0" presId="urn:microsoft.com/office/officeart/2005/8/layout/pyramid1"/>
    <dgm:cxn modelId="{A0061D8A-7ABB-4D0B-9A39-9D2A6CC5A82D}" type="presParOf" srcId="{8125C0E5-EC1F-48C4-A39C-22C66E05EF70}" destId="{790B09E3-FA94-4973-B2DA-1206E908EB39}" srcOrd="0" destOrd="0" presId="urn:microsoft.com/office/officeart/2005/8/layout/pyramid1"/>
    <dgm:cxn modelId="{CAA3D46B-13A2-42AB-9E94-EADA4FB54F5F}" type="presParOf" srcId="{8125C0E5-EC1F-48C4-A39C-22C66E05EF70}" destId="{34A4CD0E-223D-4E2B-A45E-B26A73A74F01}" srcOrd="1" destOrd="0" presId="urn:microsoft.com/office/officeart/2005/8/layout/pyramid1"/>
    <dgm:cxn modelId="{401E8898-661D-4C06-88E4-CB99F66AC373}" type="presParOf" srcId="{258C485F-BADE-4616-8752-6B40C1156EBD}" destId="{EEB57661-A811-4221-8211-FF722476289B}" srcOrd="1" destOrd="0" presId="urn:microsoft.com/office/officeart/2005/8/layout/pyramid1"/>
    <dgm:cxn modelId="{8B4D460E-A934-4C01-8CAA-B925DE35930A}" type="presParOf" srcId="{EEB57661-A811-4221-8211-FF722476289B}" destId="{8ED39727-725D-43B8-A77E-E7D133640F7F}" srcOrd="0" destOrd="0" presId="urn:microsoft.com/office/officeart/2005/8/layout/pyramid1"/>
    <dgm:cxn modelId="{94D5E3CE-70A7-497F-8A67-018B1261847F}" type="presParOf" srcId="{EEB57661-A811-4221-8211-FF722476289B}" destId="{B48398C8-F489-4DDA-8ACB-3F140D34E597}" srcOrd="1" destOrd="0" presId="urn:microsoft.com/office/officeart/2005/8/layout/pyramid1"/>
    <dgm:cxn modelId="{3C0A0170-B1C2-4700-B98B-6AAB5CAD868C}" type="presParOf" srcId="{258C485F-BADE-4616-8752-6B40C1156EBD}" destId="{20B06EAC-15C9-4CB8-ADA9-5B99A93D9275}" srcOrd="2" destOrd="0" presId="urn:microsoft.com/office/officeart/2005/8/layout/pyramid1"/>
    <dgm:cxn modelId="{5B2C6D67-D452-412B-A625-1628E64201D2}" type="presParOf" srcId="{20B06EAC-15C9-4CB8-ADA9-5B99A93D9275}" destId="{C9249830-0836-4330-AB34-66AF067B8BC1}" srcOrd="0" destOrd="0" presId="urn:microsoft.com/office/officeart/2005/8/layout/pyramid1"/>
    <dgm:cxn modelId="{EDD6B343-1C6B-4629-9983-C31DE1DE3E3E}" type="presParOf" srcId="{20B06EAC-15C9-4CB8-ADA9-5B99A93D9275}" destId="{71B90598-A46D-4826-AEC1-C71528AD553D}" srcOrd="1" destOrd="0" presId="urn:microsoft.com/office/officeart/2005/8/layout/pyramid1"/>
    <dgm:cxn modelId="{F75E7C48-64F2-440B-ABB8-CBD7C2005903}" type="presParOf" srcId="{258C485F-BADE-4616-8752-6B40C1156EBD}" destId="{22F1EE8F-A4BC-4899-AA2C-E6A08749C16D}" srcOrd="3" destOrd="0" presId="urn:microsoft.com/office/officeart/2005/8/layout/pyramid1"/>
    <dgm:cxn modelId="{2085C44D-C971-4C7A-90A0-83EBC9069965}" type="presParOf" srcId="{22F1EE8F-A4BC-4899-AA2C-E6A08749C16D}" destId="{E5B84ED0-ADDD-4ADB-8090-7A91D747C956}" srcOrd="0" destOrd="0" presId="urn:microsoft.com/office/officeart/2005/8/layout/pyramid1"/>
    <dgm:cxn modelId="{DCBBFAF3-1A5F-4574-A81C-B8B77C54D24A}" type="presParOf" srcId="{22F1EE8F-A4BC-4899-AA2C-E6A08749C16D}" destId="{2251E262-26A8-447B-A38D-0051A0179A6F}" srcOrd="1" destOrd="0" presId="urn:microsoft.com/office/officeart/2005/8/layout/pyramid1"/>
    <dgm:cxn modelId="{5173C1B4-9057-4061-96EF-368C50BB5437}" type="presParOf" srcId="{258C485F-BADE-4616-8752-6B40C1156EBD}" destId="{2BD5163D-D426-467D-8658-9A5C6B04B01A}" srcOrd="4" destOrd="0" presId="urn:microsoft.com/office/officeart/2005/8/layout/pyramid1"/>
    <dgm:cxn modelId="{2EF2E25E-D782-4FA2-84D5-8B04BF96AEDE}" type="presParOf" srcId="{2BD5163D-D426-467D-8658-9A5C6B04B01A}" destId="{A3BBF599-BCFD-4CCC-8E61-ACDA8B673824}" srcOrd="0" destOrd="0" presId="urn:microsoft.com/office/officeart/2005/8/layout/pyramid1"/>
    <dgm:cxn modelId="{54194509-CC6F-45B5-AA84-F48BACBB4505}" type="presParOf" srcId="{2BD5163D-D426-467D-8658-9A5C6B04B01A}" destId="{EF7790FB-DA18-47C9-9067-CAC3B9BF900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5FE3E3-2033-4F1A-8FAE-F6200E6F2237}" type="doc">
      <dgm:prSet loTypeId="urn:microsoft.com/office/officeart/2005/8/layout/orgChart1" loCatId="hierarchy" qsTypeId="urn:microsoft.com/office/officeart/2005/8/quickstyle/simple5" qsCatId="simple" csTypeId="urn:microsoft.com/office/officeart/2005/8/colors/accent1_4" csCatId="accent1"/>
      <dgm:spPr/>
    </dgm:pt>
    <dgm:pt modelId="{D270062E-3690-4EF4-A38F-323BF83A27E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0" u="sng" strike="noStrike" cap="none" normalizeH="0" baseline="0" smtClean="0">
              <a:ln/>
              <a:effectLst/>
              <a:latin typeface="Tahoma" pitchFamily="34" charset="0"/>
              <a:cs typeface="Arial" charset="0"/>
            </a:rPr>
            <a:t>The  US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b="1" i="0" u="sng" strike="noStrike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0" u="sng" strike="noStrike" cap="none" normalizeH="0" baseline="0" smtClean="0">
              <a:ln/>
              <a:effectLst/>
              <a:latin typeface="Tahoma" pitchFamily="34" charset="0"/>
              <a:cs typeface="Arial" charset="0"/>
            </a:rPr>
            <a:t>Government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b="1" i="0" u="none" strike="noStrike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b="1" i="0" u="none" strike="noStrike" cap="none" normalizeH="0" baseline="0" smtClean="0">
            <a:ln/>
            <a:effectLst/>
            <a:latin typeface="Tahoma" pitchFamily="34" charset="0"/>
            <a:cs typeface="Arial" charset="0"/>
          </a:endParaRPr>
        </a:p>
      </dgm:t>
    </dgm:pt>
    <dgm:pt modelId="{D6A463FD-97C0-4C4E-A506-F41F92304174}" type="parTrans" cxnId="{684EF93A-B370-453B-812E-26610C2D836D}">
      <dgm:prSet/>
      <dgm:spPr/>
      <dgm:t>
        <a:bodyPr/>
        <a:lstStyle/>
        <a:p>
          <a:endParaRPr lang="ru-RU"/>
        </a:p>
      </dgm:t>
    </dgm:pt>
    <dgm:pt modelId="{9191C05C-4388-4874-975E-7F85D67816F2}" type="sibTrans" cxnId="{684EF93A-B370-453B-812E-26610C2D836D}">
      <dgm:prSet/>
      <dgm:spPr/>
      <dgm:t>
        <a:bodyPr/>
        <a:lstStyle/>
        <a:p>
          <a:endParaRPr lang="ru-RU"/>
        </a:p>
      </dgm:t>
    </dgm:pt>
    <dgm:pt modelId="{3DFCA189-07FE-4C54-B31F-14882E6616C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/>
              <a:effectLst/>
              <a:latin typeface="Tahoma" pitchFamily="34" charset="0"/>
              <a:cs typeface="Arial" charset="0"/>
            </a:rPr>
            <a:t>the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b="1" i="1" u="none" strike="noStrike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/>
              <a:effectLst/>
              <a:latin typeface="Tahoma" pitchFamily="34" charset="0"/>
              <a:cs typeface="Arial" charset="0"/>
            </a:rPr>
            <a:t>Congress</a:t>
          </a:r>
          <a:endParaRPr kumimoji="0" lang="ru-RU" altLang="ru-RU" b="1" i="1" u="none" strike="noStrike" cap="none" normalizeH="0" baseline="0" smtClean="0">
            <a:ln/>
            <a:effectLst/>
            <a:latin typeface="Tahoma" pitchFamily="34" charset="0"/>
            <a:cs typeface="Arial" charset="0"/>
          </a:endParaRPr>
        </a:p>
      </dgm:t>
    </dgm:pt>
    <dgm:pt modelId="{2793E78D-F299-4AA4-9D9A-14C71317286D}" type="parTrans" cxnId="{AF0C6FA3-197F-48FF-A735-4EBF21DD2769}">
      <dgm:prSet/>
      <dgm:spPr/>
      <dgm:t>
        <a:bodyPr/>
        <a:lstStyle/>
        <a:p>
          <a:endParaRPr lang="ru-RU"/>
        </a:p>
      </dgm:t>
    </dgm:pt>
    <dgm:pt modelId="{74098FE6-B716-42AE-A509-D1037B16C4BA}" type="sibTrans" cxnId="{AF0C6FA3-197F-48FF-A735-4EBF21DD2769}">
      <dgm:prSet/>
      <dgm:spPr/>
      <dgm:t>
        <a:bodyPr/>
        <a:lstStyle/>
        <a:p>
          <a:endParaRPr lang="ru-RU"/>
        </a:p>
      </dgm:t>
    </dgm:pt>
    <dgm:pt modelId="{44627086-9DEF-4B1C-A966-7CCA3B854C5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/>
              <a:effectLst/>
              <a:latin typeface="Tahoma" pitchFamily="34" charset="0"/>
              <a:cs typeface="Arial" charset="0"/>
            </a:rPr>
            <a:t>the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b="1" i="1" u="none" strike="noStrike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/>
              <a:effectLst/>
              <a:latin typeface="Tahoma" pitchFamily="34" charset="0"/>
              <a:cs typeface="Arial" charset="0"/>
            </a:rPr>
            <a:t>President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b="1" i="0" u="none" strike="noStrike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b="1" i="0" u="none" strike="noStrike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b="1" i="0" u="none" strike="noStrike" cap="none" normalizeH="0" baseline="0" smtClean="0">
            <a:ln/>
            <a:effectLst/>
            <a:latin typeface="Tahoma" pitchFamily="34" charset="0"/>
            <a:cs typeface="Arial" charset="0"/>
          </a:endParaRPr>
        </a:p>
      </dgm:t>
    </dgm:pt>
    <dgm:pt modelId="{9B5B8234-C41D-4170-85DF-B9A4D6D90B6A}" type="parTrans" cxnId="{1C95B241-F7F4-458A-8B89-D58AF99B0D14}">
      <dgm:prSet/>
      <dgm:spPr/>
      <dgm:t>
        <a:bodyPr/>
        <a:lstStyle/>
        <a:p>
          <a:endParaRPr lang="ru-RU"/>
        </a:p>
      </dgm:t>
    </dgm:pt>
    <dgm:pt modelId="{236505D9-B563-44A6-8BDB-9D6A533ABDC5}" type="sibTrans" cxnId="{1C95B241-F7F4-458A-8B89-D58AF99B0D14}">
      <dgm:prSet/>
      <dgm:spPr/>
      <dgm:t>
        <a:bodyPr/>
        <a:lstStyle/>
        <a:p>
          <a:endParaRPr lang="ru-RU"/>
        </a:p>
      </dgm:t>
    </dgm:pt>
    <dgm:pt modelId="{0C0A6A80-D4A6-401E-8798-22D71541809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/>
              <a:effectLst/>
              <a:latin typeface="Tahoma" pitchFamily="34" charset="0"/>
              <a:cs typeface="Arial" charset="0"/>
            </a:rPr>
            <a:t>the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b="1" i="1" u="none" strike="noStrike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/>
              <a:effectLst/>
              <a:latin typeface="Tahoma" pitchFamily="34" charset="0"/>
              <a:cs typeface="Arial" charset="0"/>
            </a:rPr>
            <a:t>Supreme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b="1" i="1" u="none" strike="noStrike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/>
              <a:effectLst/>
              <a:latin typeface="Tahoma" pitchFamily="34" charset="0"/>
              <a:cs typeface="Arial" charset="0"/>
            </a:rPr>
            <a:t>Court</a:t>
          </a:r>
          <a:endParaRPr kumimoji="0" lang="ru-RU" altLang="ru-RU" b="1" i="1" u="none" strike="noStrike" cap="none" normalizeH="0" baseline="0" smtClean="0">
            <a:ln/>
            <a:effectLst/>
            <a:latin typeface="Tahoma" pitchFamily="34" charset="0"/>
            <a:cs typeface="Arial" charset="0"/>
          </a:endParaRPr>
        </a:p>
      </dgm:t>
    </dgm:pt>
    <dgm:pt modelId="{6AA846A9-9B3C-42EC-A742-97E9815F6DE0}" type="parTrans" cxnId="{DF22041B-1A05-41D6-BECC-0D2F96058F4D}">
      <dgm:prSet/>
      <dgm:spPr/>
      <dgm:t>
        <a:bodyPr/>
        <a:lstStyle/>
        <a:p>
          <a:endParaRPr lang="ru-RU"/>
        </a:p>
      </dgm:t>
    </dgm:pt>
    <dgm:pt modelId="{47D52D7C-0930-41F1-BA62-BAEEE133000F}" type="sibTrans" cxnId="{DF22041B-1A05-41D6-BECC-0D2F96058F4D}">
      <dgm:prSet/>
      <dgm:spPr/>
      <dgm:t>
        <a:bodyPr/>
        <a:lstStyle/>
        <a:p>
          <a:endParaRPr lang="ru-RU"/>
        </a:p>
      </dgm:t>
    </dgm:pt>
    <dgm:pt modelId="{C3BD165A-4E76-410B-9591-745851AB72FE}" type="pres">
      <dgm:prSet presAssocID="{FF5FE3E3-2033-4F1A-8FAE-F6200E6F22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1542437-88C0-4104-9905-D7E00E6F6926}" type="pres">
      <dgm:prSet presAssocID="{D270062E-3690-4EF4-A38F-323BF83A27EA}" presName="hierRoot1" presStyleCnt="0">
        <dgm:presLayoutVars>
          <dgm:hierBranch/>
        </dgm:presLayoutVars>
      </dgm:prSet>
      <dgm:spPr/>
    </dgm:pt>
    <dgm:pt modelId="{0EC81578-9DB8-4806-8CE9-0492DCBD5F8A}" type="pres">
      <dgm:prSet presAssocID="{D270062E-3690-4EF4-A38F-323BF83A27EA}" presName="rootComposite1" presStyleCnt="0"/>
      <dgm:spPr/>
    </dgm:pt>
    <dgm:pt modelId="{C75DB08D-8FFA-4ADF-B339-8684F269A479}" type="pres">
      <dgm:prSet presAssocID="{D270062E-3690-4EF4-A38F-323BF83A27EA}" presName="rootText1" presStyleLbl="node0" presStyleIdx="0" presStyleCnt="1" custLinFactNeighborX="1516" custLinFactNeighborY="-579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A45387-7115-4FE2-82DA-688FF59BFB00}" type="pres">
      <dgm:prSet presAssocID="{D270062E-3690-4EF4-A38F-323BF83A27E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CCEA0E7-3124-4541-9AF5-F819674214DC}" type="pres">
      <dgm:prSet presAssocID="{D270062E-3690-4EF4-A38F-323BF83A27EA}" presName="hierChild2" presStyleCnt="0"/>
      <dgm:spPr/>
    </dgm:pt>
    <dgm:pt modelId="{9DD3248D-D304-4944-93A7-AFCA694B426E}" type="pres">
      <dgm:prSet presAssocID="{2793E78D-F299-4AA4-9D9A-14C71317286D}" presName="Name35" presStyleLbl="parChTrans1D2" presStyleIdx="0" presStyleCnt="3"/>
      <dgm:spPr/>
      <dgm:t>
        <a:bodyPr/>
        <a:lstStyle/>
        <a:p>
          <a:endParaRPr lang="ru-RU"/>
        </a:p>
      </dgm:t>
    </dgm:pt>
    <dgm:pt modelId="{49D9F59B-EE21-4455-856F-337F5912FF68}" type="pres">
      <dgm:prSet presAssocID="{3DFCA189-07FE-4C54-B31F-14882E6616C2}" presName="hierRoot2" presStyleCnt="0">
        <dgm:presLayoutVars>
          <dgm:hierBranch/>
        </dgm:presLayoutVars>
      </dgm:prSet>
      <dgm:spPr/>
    </dgm:pt>
    <dgm:pt modelId="{B62BA799-4EF2-4DE4-8AC8-DAB733342DB4}" type="pres">
      <dgm:prSet presAssocID="{3DFCA189-07FE-4C54-B31F-14882E6616C2}" presName="rootComposite" presStyleCnt="0"/>
      <dgm:spPr/>
    </dgm:pt>
    <dgm:pt modelId="{BC9F74ED-A691-4EA5-A367-80F45A329BBF}" type="pres">
      <dgm:prSet presAssocID="{3DFCA189-07FE-4C54-B31F-14882E6616C2}" presName="rootText" presStyleLbl="node2" presStyleIdx="0" presStyleCnt="3" custLinFactNeighborX="9386" custLinFactNeighborY="-6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49ECEC-3F1B-4BB9-B230-C6B364125198}" type="pres">
      <dgm:prSet presAssocID="{3DFCA189-07FE-4C54-B31F-14882E6616C2}" presName="rootConnector" presStyleLbl="node2" presStyleIdx="0" presStyleCnt="3"/>
      <dgm:spPr/>
      <dgm:t>
        <a:bodyPr/>
        <a:lstStyle/>
        <a:p>
          <a:endParaRPr lang="ru-RU"/>
        </a:p>
      </dgm:t>
    </dgm:pt>
    <dgm:pt modelId="{035F39CF-06BC-46CF-B966-F8DFC21DEFA8}" type="pres">
      <dgm:prSet presAssocID="{3DFCA189-07FE-4C54-B31F-14882E6616C2}" presName="hierChild4" presStyleCnt="0"/>
      <dgm:spPr/>
    </dgm:pt>
    <dgm:pt modelId="{943CA90E-D601-4D3E-82A3-DEE8B8ED312D}" type="pres">
      <dgm:prSet presAssocID="{3DFCA189-07FE-4C54-B31F-14882E6616C2}" presName="hierChild5" presStyleCnt="0"/>
      <dgm:spPr/>
    </dgm:pt>
    <dgm:pt modelId="{90A7A728-57A2-4A5A-B70E-6CFE333A1F49}" type="pres">
      <dgm:prSet presAssocID="{9B5B8234-C41D-4170-85DF-B9A4D6D90B6A}" presName="Name35" presStyleLbl="parChTrans1D2" presStyleIdx="1" presStyleCnt="3"/>
      <dgm:spPr/>
      <dgm:t>
        <a:bodyPr/>
        <a:lstStyle/>
        <a:p>
          <a:endParaRPr lang="ru-RU"/>
        </a:p>
      </dgm:t>
    </dgm:pt>
    <dgm:pt modelId="{0AE01CD3-3FED-4A30-9F29-2C121F4C4BF5}" type="pres">
      <dgm:prSet presAssocID="{44627086-9DEF-4B1C-A966-7CCA3B854C5E}" presName="hierRoot2" presStyleCnt="0">
        <dgm:presLayoutVars>
          <dgm:hierBranch/>
        </dgm:presLayoutVars>
      </dgm:prSet>
      <dgm:spPr/>
    </dgm:pt>
    <dgm:pt modelId="{D4C517C3-0D62-4917-B4E0-7CC4A853ECA3}" type="pres">
      <dgm:prSet presAssocID="{44627086-9DEF-4B1C-A966-7CCA3B854C5E}" presName="rootComposite" presStyleCnt="0"/>
      <dgm:spPr/>
    </dgm:pt>
    <dgm:pt modelId="{552FAD16-5E69-4245-A0EF-8BEE89C81268}" type="pres">
      <dgm:prSet presAssocID="{44627086-9DEF-4B1C-A966-7CCA3B854C5E}" presName="rootText" presStyleLbl="node2" presStyleIdx="1" presStyleCnt="3" custLinFactNeighborX="1516" custLinFactNeighborY="47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E0E3C8-5A1D-4428-BE9F-A159136C79F5}" type="pres">
      <dgm:prSet presAssocID="{44627086-9DEF-4B1C-A966-7CCA3B854C5E}" presName="rootConnector" presStyleLbl="node2" presStyleIdx="1" presStyleCnt="3"/>
      <dgm:spPr/>
      <dgm:t>
        <a:bodyPr/>
        <a:lstStyle/>
        <a:p>
          <a:endParaRPr lang="ru-RU"/>
        </a:p>
      </dgm:t>
    </dgm:pt>
    <dgm:pt modelId="{AB1CBD3C-5E8A-4416-847F-4652D4053A20}" type="pres">
      <dgm:prSet presAssocID="{44627086-9DEF-4B1C-A966-7CCA3B854C5E}" presName="hierChild4" presStyleCnt="0"/>
      <dgm:spPr/>
    </dgm:pt>
    <dgm:pt modelId="{0A69EB59-BDAE-42BD-A34A-5CC76E510AFE}" type="pres">
      <dgm:prSet presAssocID="{44627086-9DEF-4B1C-A966-7CCA3B854C5E}" presName="hierChild5" presStyleCnt="0"/>
      <dgm:spPr/>
    </dgm:pt>
    <dgm:pt modelId="{40CE4F39-BC28-4F7E-AC81-FFC2345F4CAA}" type="pres">
      <dgm:prSet presAssocID="{6AA846A9-9B3C-42EC-A742-97E9815F6DE0}" presName="Name35" presStyleLbl="parChTrans1D2" presStyleIdx="2" presStyleCnt="3"/>
      <dgm:spPr/>
      <dgm:t>
        <a:bodyPr/>
        <a:lstStyle/>
        <a:p>
          <a:endParaRPr lang="ru-RU"/>
        </a:p>
      </dgm:t>
    </dgm:pt>
    <dgm:pt modelId="{B7697DA8-923D-451A-BCC3-C91DDDF60999}" type="pres">
      <dgm:prSet presAssocID="{0C0A6A80-D4A6-401E-8798-22D71541809A}" presName="hierRoot2" presStyleCnt="0">
        <dgm:presLayoutVars>
          <dgm:hierBranch/>
        </dgm:presLayoutVars>
      </dgm:prSet>
      <dgm:spPr/>
    </dgm:pt>
    <dgm:pt modelId="{AA4ECE87-6046-4D5C-8127-D07DDEA4A98A}" type="pres">
      <dgm:prSet presAssocID="{0C0A6A80-D4A6-401E-8798-22D71541809A}" presName="rootComposite" presStyleCnt="0"/>
      <dgm:spPr/>
    </dgm:pt>
    <dgm:pt modelId="{804D53C3-81B3-4246-8395-C5076A568D29}" type="pres">
      <dgm:prSet presAssocID="{0C0A6A80-D4A6-401E-8798-22D71541809A}" presName="rootText" presStyleLbl="node2" presStyleIdx="2" presStyleCnt="3" custLinFactNeighborX="-6354" custLinFactNeighborY="-6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B7C845-03C0-44D0-B144-007B1A247752}" type="pres">
      <dgm:prSet presAssocID="{0C0A6A80-D4A6-401E-8798-22D71541809A}" presName="rootConnector" presStyleLbl="node2" presStyleIdx="2" presStyleCnt="3"/>
      <dgm:spPr/>
      <dgm:t>
        <a:bodyPr/>
        <a:lstStyle/>
        <a:p>
          <a:endParaRPr lang="ru-RU"/>
        </a:p>
      </dgm:t>
    </dgm:pt>
    <dgm:pt modelId="{A9D36D3A-8E0A-4BC3-9F5B-995D768E154B}" type="pres">
      <dgm:prSet presAssocID="{0C0A6A80-D4A6-401E-8798-22D71541809A}" presName="hierChild4" presStyleCnt="0"/>
      <dgm:spPr/>
    </dgm:pt>
    <dgm:pt modelId="{33D509E9-8887-4DF7-87E5-6CCF350C11FF}" type="pres">
      <dgm:prSet presAssocID="{0C0A6A80-D4A6-401E-8798-22D71541809A}" presName="hierChild5" presStyleCnt="0"/>
      <dgm:spPr/>
    </dgm:pt>
    <dgm:pt modelId="{16BCB7D2-46FD-4D72-8D19-FC2F99268646}" type="pres">
      <dgm:prSet presAssocID="{D270062E-3690-4EF4-A38F-323BF83A27EA}" presName="hierChild3" presStyleCnt="0"/>
      <dgm:spPr/>
    </dgm:pt>
  </dgm:ptLst>
  <dgm:cxnLst>
    <dgm:cxn modelId="{8B803A8A-F9CC-40DF-9BF3-BB962558D5F3}" type="presOf" srcId="{3DFCA189-07FE-4C54-B31F-14882E6616C2}" destId="{8C49ECEC-3F1B-4BB9-B230-C6B364125198}" srcOrd="1" destOrd="0" presId="urn:microsoft.com/office/officeart/2005/8/layout/orgChart1"/>
    <dgm:cxn modelId="{B5748277-4D33-4740-8AD5-4618C481E500}" type="presOf" srcId="{0C0A6A80-D4A6-401E-8798-22D71541809A}" destId="{804D53C3-81B3-4246-8395-C5076A568D29}" srcOrd="0" destOrd="0" presId="urn:microsoft.com/office/officeart/2005/8/layout/orgChart1"/>
    <dgm:cxn modelId="{A3FB7999-3A45-4B0A-9842-CEC5FFCCEA22}" type="presOf" srcId="{44627086-9DEF-4B1C-A966-7CCA3B854C5E}" destId="{552FAD16-5E69-4245-A0EF-8BEE89C81268}" srcOrd="0" destOrd="0" presId="urn:microsoft.com/office/officeart/2005/8/layout/orgChart1"/>
    <dgm:cxn modelId="{105F2650-E139-4C11-AA02-D55BD65DF145}" type="presOf" srcId="{0C0A6A80-D4A6-401E-8798-22D71541809A}" destId="{C8B7C845-03C0-44D0-B144-007B1A247752}" srcOrd="1" destOrd="0" presId="urn:microsoft.com/office/officeart/2005/8/layout/orgChart1"/>
    <dgm:cxn modelId="{43097AA2-5A33-445C-A84F-A758E1D22445}" type="presOf" srcId="{D270062E-3690-4EF4-A38F-323BF83A27EA}" destId="{C75DB08D-8FFA-4ADF-B339-8684F269A479}" srcOrd="0" destOrd="0" presId="urn:microsoft.com/office/officeart/2005/8/layout/orgChart1"/>
    <dgm:cxn modelId="{DF22041B-1A05-41D6-BECC-0D2F96058F4D}" srcId="{D270062E-3690-4EF4-A38F-323BF83A27EA}" destId="{0C0A6A80-D4A6-401E-8798-22D71541809A}" srcOrd="2" destOrd="0" parTransId="{6AA846A9-9B3C-42EC-A742-97E9815F6DE0}" sibTransId="{47D52D7C-0930-41F1-BA62-BAEEE133000F}"/>
    <dgm:cxn modelId="{6CDDC576-8E11-4934-AD91-1866658CCEF7}" type="presOf" srcId="{D270062E-3690-4EF4-A38F-323BF83A27EA}" destId="{54A45387-7115-4FE2-82DA-688FF59BFB00}" srcOrd="1" destOrd="0" presId="urn:microsoft.com/office/officeart/2005/8/layout/orgChart1"/>
    <dgm:cxn modelId="{6A1F123D-0613-4EE0-BE81-9DCBEC1DC9F3}" type="presOf" srcId="{9B5B8234-C41D-4170-85DF-B9A4D6D90B6A}" destId="{90A7A728-57A2-4A5A-B70E-6CFE333A1F49}" srcOrd="0" destOrd="0" presId="urn:microsoft.com/office/officeart/2005/8/layout/orgChart1"/>
    <dgm:cxn modelId="{576D61A5-26B8-4D2C-AFE9-69C396DF3CC7}" type="presOf" srcId="{FF5FE3E3-2033-4F1A-8FAE-F6200E6F2237}" destId="{C3BD165A-4E76-410B-9591-745851AB72FE}" srcOrd="0" destOrd="0" presId="urn:microsoft.com/office/officeart/2005/8/layout/orgChart1"/>
    <dgm:cxn modelId="{7598395B-93FD-4E38-8FFE-4C20EED8F2A8}" type="presOf" srcId="{3DFCA189-07FE-4C54-B31F-14882E6616C2}" destId="{BC9F74ED-A691-4EA5-A367-80F45A329BBF}" srcOrd="0" destOrd="0" presId="urn:microsoft.com/office/officeart/2005/8/layout/orgChart1"/>
    <dgm:cxn modelId="{A6A293EC-2155-4A4D-B3B8-C8C115AAFC2B}" type="presOf" srcId="{44627086-9DEF-4B1C-A966-7CCA3B854C5E}" destId="{80E0E3C8-5A1D-4428-BE9F-A159136C79F5}" srcOrd="1" destOrd="0" presId="urn:microsoft.com/office/officeart/2005/8/layout/orgChart1"/>
    <dgm:cxn modelId="{30C9132D-E821-4C7C-BB29-86CE601C1F3D}" type="presOf" srcId="{6AA846A9-9B3C-42EC-A742-97E9815F6DE0}" destId="{40CE4F39-BC28-4F7E-AC81-FFC2345F4CAA}" srcOrd="0" destOrd="0" presId="urn:microsoft.com/office/officeart/2005/8/layout/orgChart1"/>
    <dgm:cxn modelId="{684EF93A-B370-453B-812E-26610C2D836D}" srcId="{FF5FE3E3-2033-4F1A-8FAE-F6200E6F2237}" destId="{D270062E-3690-4EF4-A38F-323BF83A27EA}" srcOrd="0" destOrd="0" parTransId="{D6A463FD-97C0-4C4E-A506-F41F92304174}" sibTransId="{9191C05C-4388-4874-975E-7F85D67816F2}"/>
    <dgm:cxn modelId="{1C95B241-F7F4-458A-8B89-D58AF99B0D14}" srcId="{D270062E-3690-4EF4-A38F-323BF83A27EA}" destId="{44627086-9DEF-4B1C-A966-7CCA3B854C5E}" srcOrd="1" destOrd="0" parTransId="{9B5B8234-C41D-4170-85DF-B9A4D6D90B6A}" sibTransId="{236505D9-B563-44A6-8BDB-9D6A533ABDC5}"/>
    <dgm:cxn modelId="{B5C74DD8-F851-49B5-B8E6-19411A966A98}" type="presOf" srcId="{2793E78D-F299-4AA4-9D9A-14C71317286D}" destId="{9DD3248D-D304-4944-93A7-AFCA694B426E}" srcOrd="0" destOrd="0" presId="urn:microsoft.com/office/officeart/2005/8/layout/orgChart1"/>
    <dgm:cxn modelId="{AF0C6FA3-197F-48FF-A735-4EBF21DD2769}" srcId="{D270062E-3690-4EF4-A38F-323BF83A27EA}" destId="{3DFCA189-07FE-4C54-B31F-14882E6616C2}" srcOrd="0" destOrd="0" parTransId="{2793E78D-F299-4AA4-9D9A-14C71317286D}" sibTransId="{74098FE6-B716-42AE-A509-D1037B16C4BA}"/>
    <dgm:cxn modelId="{060512B8-F6EC-4B8D-9FEE-9ADBF76D1B88}" type="presParOf" srcId="{C3BD165A-4E76-410B-9591-745851AB72FE}" destId="{21542437-88C0-4104-9905-D7E00E6F6926}" srcOrd="0" destOrd="0" presId="urn:microsoft.com/office/officeart/2005/8/layout/orgChart1"/>
    <dgm:cxn modelId="{02B5F6EF-29C8-4CBE-8478-9AFD12CDE8F0}" type="presParOf" srcId="{21542437-88C0-4104-9905-D7E00E6F6926}" destId="{0EC81578-9DB8-4806-8CE9-0492DCBD5F8A}" srcOrd="0" destOrd="0" presId="urn:microsoft.com/office/officeart/2005/8/layout/orgChart1"/>
    <dgm:cxn modelId="{0FE2FE5B-2466-43CE-8859-9110A92CE2D8}" type="presParOf" srcId="{0EC81578-9DB8-4806-8CE9-0492DCBD5F8A}" destId="{C75DB08D-8FFA-4ADF-B339-8684F269A479}" srcOrd="0" destOrd="0" presId="urn:microsoft.com/office/officeart/2005/8/layout/orgChart1"/>
    <dgm:cxn modelId="{66759111-EB15-41AD-854A-F1B4E47EAE26}" type="presParOf" srcId="{0EC81578-9DB8-4806-8CE9-0492DCBD5F8A}" destId="{54A45387-7115-4FE2-82DA-688FF59BFB00}" srcOrd="1" destOrd="0" presId="urn:microsoft.com/office/officeart/2005/8/layout/orgChart1"/>
    <dgm:cxn modelId="{B2B10EBA-7A33-485F-988B-A5DD2280C791}" type="presParOf" srcId="{21542437-88C0-4104-9905-D7E00E6F6926}" destId="{BCCEA0E7-3124-4541-9AF5-F819674214DC}" srcOrd="1" destOrd="0" presId="urn:microsoft.com/office/officeart/2005/8/layout/orgChart1"/>
    <dgm:cxn modelId="{D566FA86-C74E-480E-BE8A-67AF127820EE}" type="presParOf" srcId="{BCCEA0E7-3124-4541-9AF5-F819674214DC}" destId="{9DD3248D-D304-4944-93A7-AFCA694B426E}" srcOrd="0" destOrd="0" presId="urn:microsoft.com/office/officeart/2005/8/layout/orgChart1"/>
    <dgm:cxn modelId="{1FA5E904-D6B6-4D02-91C7-A4EADA4B530D}" type="presParOf" srcId="{BCCEA0E7-3124-4541-9AF5-F819674214DC}" destId="{49D9F59B-EE21-4455-856F-337F5912FF68}" srcOrd="1" destOrd="0" presId="urn:microsoft.com/office/officeart/2005/8/layout/orgChart1"/>
    <dgm:cxn modelId="{E8307FD6-778E-4C6F-9143-068DC7B1DB3B}" type="presParOf" srcId="{49D9F59B-EE21-4455-856F-337F5912FF68}" destId="{B62BA799-4EF2-4DE4-8AC8-DAB733342DB4}" srcOrd="0" destOrd="0" presId="urn:microsoft.com/office/officeart/2005/8/layout/orgChart1"/>
    <dgm:cxn modelId="{70984B72-E0C5-4756-9D2C-F81C6181C184}" type="presParOf" srcId="{B62BA799-4EF2-4DE4-8AC8-DAB733342DB4}" destId="{BC9F74ED-A691-4EA5-A367-80F45A329BBF}" srcOrd="0" destOrd="0" presId="urn:microsoft.com/office/officeart/2005/8/layout/orgChart1"/>
    <dgm:cxn modelId="{725F99B8-4974-4C03-850E-1DA9B83A3835}" type="presParOf" srcId="{B62BA799-4EF2-4DE4-8AC8-DAB733342DB4}" destId="{8C49ECEC-3F1B-4BB9-B230-C6B364125198}" srcOrd="1" destOrd="0" presId="urn:microsoft.com/office/officeart/2005/8/layout/orgChart1"/>
    <dgm:cxn modelId="{9E51AE88-02C4-4FA7-ACB3-84B51FCA178F}" type="presParOf" srcId="{49D9F59B-EE21-4455-856F-337F5912FF68}" destId="{035F39CF-06BC-46CF-B966-F8DFC21DEFA8}" srcOrd="1" destOrd="0" presId="urn:microsoft.com/office/officeart/2005/8/layout/orgChart1"/>
    <dgm:cxn modelId="{318BABDE-8A55-4B90-8382-B5EA479B6AB8}" type="presParOf" srcId="{49D9F59B-EE21-4455-856F-337F5912FF68}" destId="{943CA90E-D601-4D3E-82A3-DEE8B8ED312D}" srcOrd="2" destOrd="0" presId="urn:microsoft.com/office/officeart/2005/8/layout/orgChart1"/>
    <dgm:cxn modelId="{FBC8E537-28B7-4500-BAC1-1226FD91E080}" type="presParOf" srcId="{BCCEA0E7-3124-4541-9AF5-F819674214DC}" destId="{90A7A728-57A2-4A5A-B70E-6CFE333A1F49}" srcOrd="2" destOrd="0" presId="urn:microsoft.com/office/officeart/2005/8/layout/orgChart1"/>
    <dgm:cxn modelId="{CF1BFBD3-1554-404A-8F55-9D048B61CEC7}" type="presParOf" srcId="{BCCEA0E7-3124-4541-9AF5-F819674214DC}" destId="{0AE01CD3-3FED-4A30-9F29-2C121F4C4BF5}" srcOrd="3" destOrd="0" presId="urn:microsoft.com/office/officeart/2005/8/layout/orgChart1"/>
    <dgm:cxn modelId="{CE9DD6B0-3B33-4022-99F2-6ECDCD58EAB6}" type="presParOf" srcId="{0AE01CD3-3FED-4A30-9F29-2C121F4C4BF5}" destId="{D4C517C3-0D62-4917-B4E0-7CC4A853ECA3}" srcOrd="0" destOrd="0" presId="urn:microsoft.com/office/officeart/2005/8/layout/orgChart1"/>
    <dgm:cxn modelId="{D28B6709-56BE-4DCE-B40E-5CADFBDB0D98}" type="presParOf" srcId="{D4C517C3-0D62-4917-B4E0-7CC4A853ECA3}" destId="{552FAD16-5E69-4245-A0EF-8BEE89C81268}" srcOrd="0" destOrd="0" presId="urn:microsoft.com/office/officeart/2005/8/layout/orgChart1"/>
    <dgm:cxn modelId="{3F8A7AB0-1CCC-417E-9046-947F67ABF843}" type="presParOf" srcId="{D4C517C3-0D62-4917-B4E0-7CC4A853ECA3}" destId="{80E0E3C8-5A1D-4428-BE9F-A159136C79F5}" srcOrd="1" destOrd="0" presId="urn:microsoft.com/office/officeart/2005/8/layout/orgChart1"/>
    <dgm:cxn modelId="{3171FF82-BA7F-4F71-8730-E1ACF136CFEE}" type="presParOf" srcId="{0AE01CD3-3FED-4A30-9F29-2C121F4C4BF5}" destId="{AB1CBD3C-5E8A-4416-847F-4652D4053A20}" srcOrd="1" destOrd="0" presId="urn:microsoft.com/office/officeart/2005/8/layout/orgChart1"/>
    <dgm:cxn modelId="{1AF055D9-E052-49B0-9C5F-36A823588189}" type="presParOf" srcId="{0AE01CD3-3FED-4A30-9F29-2C121F4C4BF5}" destId="{0A69EB59-BDAE-42BD-A34A-5CC76E510AFE}" srcOrd="2" destOrd="0" presId="urn:microsoft.com/office/officeart/2005/8/layout/orgChart1"/>
    <dgm:cxn modelId="{EDDB78CA-651B-4CFE-B5AF-DBCF077EF8CA}" type="presParOf" srcId="{BCCEA0E7-3124-4541-9AF5-F819674214DC}" destId="{40CE4F39-BC28-4F7E-AC81-FFC2345F4CAA}" srcOrd="4" destOrd="0" presId="urn:microsoft.com/office/officeart/2005/8/layout/orgChart1"/>
    <dgm:cxn modelId="{3C7FDC15-C1A6-4AC9-83CE-32D1D63556A1}" type="presParOf" srcId="{BCCEA0E7-3124-4541-9AF5-F819674214DC}" destId="{B7697DA8-923D-451A-BCC3-C91DDDF60999}" srcOrd="5" destOrd="0" presId="urn:microsoft.com/office/officeart/2005/8/layout/orgChart1"/>
    <dgm:cxn modelId="{9F99C11C-2B5E-4D06-AC2B-3D9000A1867A}" type="presParOf" srcId="{B7697DA8-923D-451A-BCC3-C91DDDF60999}" destId="{AA4ECE87-6046-4D5C-8127-D07DDEA4A98A}" srcOrd="0" destOrd="0" presId="urn:microsoft.com/office/officeart/2005/8/layout/orgChart1"/>
    <dgm:cxn modelId="{29DF2C6B-2226-4C62-90DB-418B851B24DC}" type="presParOf" srcId="{AA4ECE87-6046-4D5C-8127-D07DDEA4A98A}" destId="{804D53C3-81B3-4246-8395-C5076A568D29}" srcOrd="0" destOrd="0" presId="urn:microsoft.com/office/officeart/2005/8/layout/orgChart1"/>
    <dgm:cxn modelId="{E9A0E22A-14BA-49F6-9977-7C066073FFB8}" type="presParOf" srcId="{AA4ECE87-6046-4D5C-8127-D07DDEA4A98A}" destId="{C8B7C845-03C0-44D0-B144-007B1A247752}" srcOrd="1" destOrd="0" presId="urn:microsoft.com/office/officeart/2005/8/layout/orgChart1"/>
    <dgm:cxn modelId="{02427B44-B519-4C4B-A93D-C985B633218E}" type="presParOf" srcId="{B7697DA8-923D-451A-BCC3-C91DDDF60999}" destId="{A9D36D3A-8E0A-4BC3-9F5B-995D768E154B}" srcOrd="1" destOrd="0" presId="urn:microsoft.com/office/officeart/2005/8/layout/orgChart1"/>
    <dgm:cxn modelId="{2B3C8355-93A9-4741-A624-9C9A3110CED8}" type="presParOf" srcId="{B7697DA8-923D-451A-BCC3-C91DDDF60999}" destId="{33D509E9-8887-4DF7-87E5-6CCF350C11FF}" srcOrd="2" destOrd="0" presId="urn:microsoft.com/office/officeart/2005/8/layout/orgChart1"/>
    <dgm:cxn modelId="{32039354-FD89-4E62-AEDD-96204B8B6711}" type="presParOf" srcId="{21542437-88C0-4104-9905-D7E00E6F6926}" destId="{16BCB7D2-46FD-4D72-8D19-FC2F992686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E8DA2B-35A4-4E38-AED2-3992AA4BE6B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C04A48B-C875-4E79-B180-2EBA3EEA989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the Congress</a:t>
          </a:r>
          <a:endParaRPr kumimoji="0" lang="ru-RU" altLang="ru-RU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3ACF4553-DDD6-4290-9721-54B5569832A1}" type="parTrans" cxnId="{56CD72AE-40CB-4570-8608-3BB3409EB0B3}">
      <dgm:prSet/>
      <dgm:spPr/>
    </dgm:pt>
    <dgm:pt modelId="{C2D7F4D0-EB2B-4D10-839C-E30D914FC9D7}" type="sibTrans" cxnId="{56CD72AE-40CB-4570-8608-3BB3409EB0B3}">
      <dgm:prSet/>
      <dgm:spPr/>
    </dgm:pt>
    <dgm:pt modelId="{8B7EABB0-5B31-463E-B429-316839BAA2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the Senate</a:t>
          </a:r>
          <a:endParaRPr kumimoji="0" lang="ru-RU" alt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108EA13E-7BA9-4207-AA7C-EE83CBE1A2CE}" type="parTrans" cxnId="{AF94A713-00C9-4AFE-A194-709654586900}">
      <dgm:prSet/>
      <dgm:spPr/>
    </dgm:pt>
    <dgm:pt modelId="{0026CC0F-8980-4795-BD5A-2BEB3A5A25D4}" type="sibTrans" cxnId="{AF94A713-00C9-4AFE-A194-709654586900}">
      <dgm:prSet/>
      <dgm:spPr/>
    </dgm:pt>
    <dgm:pt modelId="{ECE267F9-4660-4B3B-8A70-D7FB112B417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the House of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Representatives</a:t>
          </a:r>
          <a:endParaRPr kumimoji="0" lang="ru-RU" alt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2DF09390-6AE5-4AE3-AF01-39A73591E530}" type="parTrans" cxnId="{9D017E27-7C21-4C98-A687-4675160DC364}">
      <dgm:prSet/>
      <dgm:spPr/>
    </dgm:pt>
    <dgm:pt modelId="{2691D6D1-487C-4CF2-9097-72378B095427}" type="sibTrans" cxnId="{9D017E27-7C21-4C98-A687-4675160DC364}">
      <dgm:prSet/>
      <dgm:spPr/>
    </dgm:pt>
    <dgm:pt modelId="{46EBA048-7214-4301-AB64-2475C7C40CA2}" type="pres">
      <dgm:prSet presAssocID="{85E8DA2B-35A4-4E38-AED2-3992AA4BE6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1CB0D02-3AF2-4EE0-8D6C-14F0B176ACF8}" type="pres">
      <dgm:prSet presAssocID="{EC04A48B-C875-4E79-B180-2EBA3EEA9899}" presName="hierRoot1" presStyleCnt="0">
        <dgm:presLayoutVars>
          <dgm:hierBranch/>
        </dgm:presLayoutVars>
      </dgm:prSet>
      <dgm:spPr/>
    </dgm:pt>
    <dgm:pt modelId="{BEF7849D-26B6-4124-8B11-CE3A8FB09BB2}" type="pres">
      <dgm:prSet presAssocID="{EC04A48B-C875-4E79-B180-2EBA3EEA9899}" presName="rootComposite1" presStyleCnt="0"/>
      <dgm:spPr/>
    </dgm:pt>
    <dgm:pt modelId="{72B3AC35-EA85-4EAD-A131-ACD9CD652D59}" type="pres">
      <dgm:prSet presAssocID="{EC04A48B-C875-4E79-B180-2EBA3EEA989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4214E9-5002-4C6E-B0A6-E334C44C21B4}" type="pres">
      <dgm:prSet presAssocID="{EC04A48B-C875-4E79-B180-2EBA3EEA989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8A2BFA6-9AF3-466D-A9B4-B289F8357E40}" type="pres">
      <dgm:prSet presAssocID="{EC04A48B-C875-4E79-B180-2EBA3EEA9899}" presName="hierChild2" presStyleCnt="0"/>
      <dgm:spPr/>
    </dgm:pt>
    <dgm:pt modelId="{C2D9DA9A-CCC9-40B0-B905-4884A7544035}" type="pres">
      <dgm:prSet presAssocID="{108EA13E-7BA9-4207-AA7C-EE83CBE1A2CE}" presName="Name35" presStyleLbl="parChTrans1D2" presStyleIdx="0" presStyleCnt="2"/>
      <dgm:spPr/>
    </dgm:pt>
    <dgm:pt modelId="{D137C7F8-BA8E-406B-B210-56CE2E43C3A8}" type="pres">
      <dgm:prSet presAssocID="{8B7EABB0-5B31-463E-B429-316839BAA294}" presName="hierRoot2" presStyleCnt="0">
        <dgm:presLayoutVars>
          <dgm:hierBranch/>
        </dgm:presLayoutVars>
      </dgm:prSet>
      <dgm:spPr/>
    </dgm:pt>
    <dgm:pt modelId="{6461CC5C-A9C0-4C72-8909-CB54D5CBDE8C}" type="pres">
      <dgm:prSet presAssocID="{8B7EABB0-5B31-463E-B429-316839BAA294}" presName="rootComposite" presStyleCnt="0"/>
      <dgm:spPr/>
    </dgm:pt>
    <dgm:pt modelId="{D00E632F-39FD-438B-9431-D1412373E63C}" type="pres">
      <dgm:prSet presAssocID="{8B7EABB0-5B31-463E-B429-316839BAA29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703479-F988-4BCC-93A6-7B3831A34399}" type="pres">
      <dgm:prSet presAssocID="{8B7EABB0-5B31-463E-B429-316839BAA294}" presName="rootConnector" presStyleLbl="node2" presStyleIdx="0" presStyleCnt="2"/>
      <dgm:spPr/>
      <dgm:t>
        <a:bodyPr/>
        <a:lstStyle/>
        <a:p>
          <a:endParaRPr lang="ru-RU"/>
        </a:p>
      </dgm:t>
    </dgm:pt>
    <dgm:pt modelId="{2EA181F0-4C72-4A2B-B328-42F85CEC4B56}" type="pres">
      <dgm:prSet presAssocID="{8B7EABB0-5B31-463E-B429-316839BAA294}" presName="hierChild4" presStyleCnt="0"/>
      <dgm:spPr/>
    </dgm:pt>
    <dgm:pt modelId="{C9F1A67D-BFA4-4A3D-A616-7282C6610687}" type="pres">
      <dgm:prSet presAssocID="{8B7EABB0-5B31-463E-B429-316839BAA294}" presName="hierChild5" presStyleCnt="0"/>
      <dgm:spPr/>
    </dgm:pt>
    <dgm:pt modelId="{24E7C5B0-7D3E-4489-AC22-AC73B572907E}" type="pres">
      <dgm:prSet presAssocID="{2DF09390-6AE5-4AE3-AF01-39A73591E530}" presName="Name35" presStyleLbl="parChTrans1D2" presStyleIdx="1" presStyleCnt="2"/>
      <dgm:spPr/>
    </dgm:pt>
    <dgm:pt modelId="{A8214F52-0938-423A-AFEC-AAA3C0E35F27}" type="pres">
      <dgm:prSet presAssocID="{ECE267F9-4660-4B3B-8A70-D7FB112B4174}" presName="hierRoot2" presStyleCnt="0">
        <dgm:presLayoutVars>
          <dgm:hierBranch/>
        </dgm:presLayoutVars>
      </dgm:prSet>
      <dgm:spPr/>
    </dgm:pt>
    <dgm:pt modelId="{F5C42654-DBDF-48C9-8596-B5BE2311EE7B}" type="pres">
      <dgm:prSet presAssocID="{ECE267F9-4660-4B3B-8A70-D7FB112B4174}" presName="rootComposite" presStyleCnt="0"/>
      <dgm:spPr/>
    </dgm:pt>
    <dgm:pt modelId="{3E6E8FA8-CD10-4ACF-9070-8F3FEAF0A25F}" type="pres">
      <dgm:prSet presAssocID="{ECE267F9-4660-4B3B-8A70-D7FB112B417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002A57-80D8-46BD-BB5E-5DB08A3D5049}" type="pres">
      <dgm:prSet presAssocID="{ECE267F9-4660-4B3B-8A70-D7FB112B4174}" presName="rootConnector" presStyleLbl="node2" presStyleIdx="1" presStyleCnt="2"/>
      <dgm:spPr/>
      <dgm:t>
        <a:bodyPr/>
        <a:lstStyle/>
        <a:p>
          <a:endParaRPr lang="ru-RU"/>
        </a:p>
      </dgm:t>
    </dgm:pt>
    <dgm:pt modelId="{E3D0DCE1-37A4-416E-A082-5487431E8B6C}" type="pres">
      <dgm:prSet presAssocID="{ECE267F9-4660-4B3B-8A70-D7FB112B4174}" presName="hierChild4" presStyleCnt="0"/>
      <dgm:spPr/>
    </dgm:pt>
    <dgm:pt modelId="{1C8D51B3-F1ED-4827-A74F-E4C721A6E84B}" type="pres">
      <dgm:prSet presAssocID="{ECE267F9-4660-4B3B-8A70-D7FB112B4174}" presName="hierChild5" presStyleCnt="0"/>
      <dgm:spPr/>
    </dgm:pt>
    <dgm:pt modelId="{197EEBFE-855F-4069-B9FE-A859CB7F912C}" type="pres">
      <dgm:prSet presAssocID="{EC04A48B-C875-4E79-B180-2EBA3EEA9899}" presName="hierChild3" presStyleCnt="0"/>
      <dgm:spPr/>
    </dgm:pt>
  </dgm:ptLst>
  <dgm:cxnLst>
    <dgm:cxn modelId="{93BEFD14-FAFB-4820-B47E-FE780541B842}" type="presOf" srcId="{108EA13E-7BA9-4207-AA7C-EE83CBE1A2CE}" destId="{C2D9DA9A-CCC9-40B0-B905-4884A7544035}" srcOrd="0" destOrd="0" presId="urn:microsoft.com/office/officeart/2005/8/layout/orgChart1"/>
    <dgm:cxn modelId="{03D25DEA-CEF2-42FB-90F2-AB5FFA956730}" type="presOf" srcId="{85E8DA2B-35A4-4E38-AED2-3992AA4BE6BF}" destId="{46EBA048-7214-4301-AB64-2475C7C40CA2}" srcOrd="0" destOrd="0" presId="urn:microsoft.com/office/officeart/2005/8/layout/orgChart1"/>
    <dgm:cxn modelId="{BBE417A4-20D4-4A62-8E42-C89D9E57A23F}" type="presOf" srcId="{EC04A48B-C875-4E79-B180-2EBA3EEA9899}" destId="{72B3AC35-EA85-4EAD-A131-ACD9CD652D59}" srcOrd="0" destOrd="0" presId="urn:microsoft.com/office/officeart/2005/8/layout/orgChart1"/>
    <dgm:cxn modelId="{A8E959D3-9F41-4FE6-993C-385CC8DD63B8}" type="presOf" srcId="{8B7EABB0-5B31-463E-B429-316839BAA294}" destId="{D00E632F-39FD-438B-9431-D1412373E63C}" srcOrd="0" destOrd="0" presId="urn:microsoft.com/office/officeart/2005/8/layout/orgChart1"/>
    <dgm:cxn modelId="{312878E0-A2CE-44AF-9CEF-DB52B191DFAB}" type="presOf" srcId="{EC04A48B-C875-4E79-B180-2EBA3EEA9899}" destId="{7F4214E9-5002-4C6E-B0A6-E334C44C21B4}" srcOrd="1" destOrd="0" presId="urn:microsoft.com/office/officeart/2005/8/layout/orgChart1"/>
    <dgm:cxn modelId="{B1624DE0-B905-4B78-89CA-805D39C81741}" type="presOf" srcId="{ECE267F9-4660-4B3B-8A70-D7FB112B4174}" destId="{C9002A57-80D8-46BD-BB5E-5DB08A3D5049}" srcOrd="1" destOrd="0" presId="urn:microsoft.com/office/officeart/2005/8/layout/orgChart1"/>
    <dgm:cxn modelId="{38CFF9C4-D8ED-4D96-9A30-1CA54B07C561}" type="presOf" srcId="{2DF09390-6AE5-4AE3-AF01-39A73591E530}" destId="{24E7C5B0-7D3E-4489-AC22-AC73B572907E}" srcOrd="0" destOrd="0" presId="urn:microsoft.com/office/officeart/2005/8/layout/orgChart1"/>
    <dgm:cxn modelId="{5254E781-58E1-4126-B958-F37D590230C7}" type="presOf" srcId="{ECE267F9-4660-4B3B-8A70-D7FB112B4174}" destId="{3E6E8FA8-CD10-4ACF-9070-8F3FEAF0A25F}" srcOrd="0" destOrd="0" presId="urn:microsoft.com/office/officeart/2005/8/layout/orgChart1"/>
    <dgm:cxn modelId="{56CD72AE-40CB-4570-8608-3BB3409EB0B3}" srcId="{85E8DA2B-35A4-4E38-AED2-3992AA4BE6BF}" destId="{EC04A48B-C875-4E79-B180-2EBA3EEA9899}" srcOrd="0" destOrd="0" parTransId="{3ACF4553-DDD6-4290-9721-54B5569832A1}" sibTransId="{C2D7F4D0-EB2B-4D10-839C-E30D914FC9D7}"/>
    <dgm:cxn modelId="{AF94A713-00C9-4AFE-A194-709654586900}" srcId="{EC04A48B-C875-4E79-B180-2EBA3EEA9899}" destId="{8B7EABB0-5B31-463E-B429-316839BAA294}" srcOrd="0" destOrd="0" parTransId="{108EA13E-7BA9-4207-AA7C-EE83CBE1A2CE}" sibTransId="{0026CC0F-8980-4795-BD5A-2BEB3A5A25D4}"/>
    <dgm:cxn modelId="{9D017E27-7C21-4C98-A687-4675160DC364}" srcId="{EC04A48B-C875-4E79-B180-2EBA3EEA9899}" destId="{ECE267F9-4660-4B3B-8A70-D7FB112B4174}" srcOrd="1" destOrd="0" parTransId="{2DF09390-6AE5-4AE3-AF01-39A73591E530}" sibTransId="{2691D6D1-487C-4CF2-9097-72378B095427}"/>
    <dgm:cxn modelId="{6C461BA4-4A08-46DC-97E9-C389EF9F7CFC}" type="presOf" srcId="{8B7EABB0-5B31-463E-B429-316839BAA294}" destId="{AD703479-F988-4BCC-93A6-7B3831A34399}" srcOrd="1" destOrd="0" presId="urn:microsoft.com/office/officeart/2005/8/layout/orgChart1"/>
    <dgm:cxn modelId="{758BD494-9910-4F99-A008-EBF45D47B499}" type="presParOf" srcId="{46EBA048-7214-4301-AB64-2475C7C40CA2}" destId="{11CB0D02-3AF2-4EE0-8D6C-14F0B176ACF8}" srcOrd="0" destOrd="0" presId="urn:microsoft.com/office/officeart/2005/8/layout/orgChart1"/>
    <dgm:cxn modelId="{B2780451-B780-40A2-A0CF-B851BE1A6056}" type="presParOf" srcId="{11CB0D02-3AF2-4EE0-8D6C-14F0B176ACF8}" destId="{BEF7849D-26B6-4124-8B11-CE3A8FB09BB2}" srcOrd="0" destOrd="0" presId="urn:microsoft.com/office/officeart/2005/8/layout/orgChart1"/>
    <dgm:cxn modelId="{DBF150FD-DB24-4676-8BE5-264E2CBA6D64}" type="presParOf" srcId="{BEF7849D-26B6-4124-8B11-CE3A8FB09BB2}" destId="{72B3AC35-EA85-4EAD-A131-ACD9CD652D59}" srcOrd="0" destOrd="0" presId="urn:microsoft.com/office/officeart/2005/8/layout/orgChart1"/>
    <dgm:cxn modelId="{1B549C8D-315B-4D82-8A73-ABCF47EC3547}" type="presParOf" srcId="{BEF7849D-26B6-4124-8B11-CE3A8FB09BB2}" destId="{7F4214E9-5002-4C6E-B0A6-E334C44C21B4}" srcOrd="1" destOrd="0" presId="urn:microsoft.com/office/officeart/2005/8/layout/orgChart1"/>
    <dgm:cxn modelId="{C9BD77FD-2093-4661-AE24-2B16752333E7}" type="presParOf" srcId="{11CB0D02-3AF2-4EE0-8D6C-14F0B176ACF8}" destId="{08A2BFA6-9AF3-466D-A9B4-B289F8357E40}" srcOrd="1" destOrd="0" presId="urn:microsoft.com/office/officeart/2005/8/layout/orgChart1"/>
    <dgm:cxn modelId="{156B4627-819B-4653-84D9-B4FAF353B598}" type="presParOf" srcId="{08A2BFA6-9AF3-466D-A9B4-B289F8357E40}" destId="{C2D9DA9A-CCC9-40B0-B905-4884A7544035}" srcOrd="0" destOrd="0" presId="urn:microsoft.com/office/officeart/2005/8/layout/orgChart1"/>
    <dgm:cxn modelId="{F8284667-CDBD-499F-800A-CB9B090465C8}" type="presParOf" srcId="{08A2BFA6-9AF3-466D-A9B4-B289F8357E40}" destId="{D137C7F8-BA8E-406B-B210-56CE2E43C3A8}" srcOrd="1" destOrd="0" presId="urn:microsoft.com/office/officeart/2005/8/layout/orgChart1"/>
    <dgm:cxn modelId="{EC8B6F7C-7FB1-42F1-B505-2192BCF0E1A8}" type="presParOf" srcId="{D137C7F8-BA8E-406B-B210-56CE2E43C3A8}" destId="{6461CC5C-A9C0-4C72-8909-CB54D5CBDE8C}" srcOrd="0" destOrd="0" presId="urn:microsoft.com/office/officeart/2005/8/layout/orgChart1"/>
    <dgm:cxn modelId="{150CD25F-28B3-410D-8519-0C0D8572710B}" type="presParOf" srcId="{6461CC5C-A9C0-4C72-8909-CB54D5CBDE8C}" destId="{D00E632F-39FD-438B-9431-D1412373E63C}" srcOrd="0" destOrd="0" presId="urn:microsoft.com/office/officeart/2005/8/layout/orgChart1"/>
    <dgm:cxn modelId="{41DFCB1B-91DB-4C50-9622-45C5C67E2472}" type="presParOf" srcId="{6461CC5C-A9C0-4C72-8909-CB54D5CBDE8C}" destId="{AD703479-F988-4BCC-93A6-7B3831A34399}" srcOrd="1" destOrd="0" presId="urn:microsoft.com/office/officeart/2005/8/layout/orgChart1"/>
    <dgm:cxn modelId="{5D9699DA-4929-4A73-92B8-AAD8DA91A657}" type="presParOf" srcId="{D137C7F8-BA8E-406B-B210-56CE2E43C3A8}" destId="{2EA181F0-4C72-4A2B-B328-42F85CEC4B56}" srcOrd="1" destOrd="0" presId="urn:microsoft.com/office/officeart/2005/8/layout/orgChart1"/>
    <dgm:cxn modelId="{EA7D7369-754F-4322-BB35-7664B300F98F}" type="presParOf" srcId="{D137C7F8-BA8E-406B-B210-56CE2E43C3A8}" destId="{C9F1A67D-BFA4-4A3D-A616-7282C6610687}" srcOrd="2" destOrd="0" presId="urn:microsoft.com/office/officeart/2005/8/layout/orgChart1"/>
    <dgm:cxn modelId="{FB52A148-DE02-4607-905A-C19288E8FC51}" type="presParOf" srcId="{08A2BFA6-9AF3-466D-A9B4-B289F8357E40}" destId="{24E7C5B0-7D3E-4489-AC22-AC73B572907E}" srcOrd="2" destOrd="0" presId="urn:microsoft.com/office/officeart/2005/8/layout/orgChart1"/>
    <dgm:cxn modelId="{A21A5D5D-D7FA-4A98-B533-ABC147DAE431}" type="presParOf" srcId="{08A2BFA6-9AF3-466D-A9B4-B289F8357E40}" destId="{A8214F52-0938-423A-AFEC-AAA3C0E35F27}" srcOrd="3" destOrd="0" presId="urn:microsoft.com/office/officeart/2005/8/layout/orgChart1"/>
    <dgm:cxn modelId="{A72E11B9-1F74-4578-8674-A742282DC813}" type="presParOf" srcId="{A8214F52-0938-423A-AFEC-AAA3C0E35F27}" destId="{F5C42654-DBDF-48C9-8596-B5BE2311EE7B}" srcOrd="0" destOrd="0" presId="urn:microsoft.com/office/officeart/2005/8/layout/orgChart1"/>
    <dgm:cxn modelId="{2621B344-B0C7-47C5-9885-0CCCAF5DB32F}" type="presParOf" srcId="{F5C42654-DBDF-48C9-8596-B5BE2311EE7B}" destId="{3E6E8FA8-CD10-4ACF-9070-8F3FEAF0A25F}" srcOrd="0" destOrd="0" presId="urn:microsoft.com/office/officeart/2005/8/layout/orgChart1"/>
    <dgm:cxn modelId="{8550576D-B43F-441D-B22B-E49A1A4DD4F2}" type="presParOf" srcId="{F5C42654-DBDF-48C9-8596-B5BE2311EE7B}" destId="{C9002A57-80D8-46BD-BB5E-5DB08A3D5049}" srcOrd="1" destOrd="0" presId="urn:microsoft.com/office/officeart/2005/8/layout/orgChart1"/>
    <dgm:cxn modelId="{CF9D8EB2-D3F8-40CF-8566-82F23ED57E7C}" type="presParOf" srcId="{A8214F52-0938-423A-AFEC-AAA3C0E35F27}" destId="{E3D0DCE1-37A4-416E-A082-5487431E8B6C}" srcOrd="1" destOrd="0" presId="urn:microsoft.com/office/officeart/2005/8/layout/orgChart1"/>
    <dgm:cxn modelId="{69F61A77-D625-46F5-AFC1-3E35A469E1AF}" type="presParOf" srcId="{A8214F52-0938-423A-AFEC-AAA3C0E35F27}" destId="{1C8D51B3-F1ED-4827-A74F-E4C721A6E84B}" srcOrd="2" destOrd="0" presId="urn:microsoft.com/office/officeart/2005/8/layout/orgChart1"/>
    <dgm:cxn modelId="{47311ADB-5D41-40D8-A5D3-A2F88C3999DA}" type="presParOf" srcId="{11CB0D02-3AF2-4EE0-8D6C-14F0B176ACF8}" destId="{197EEBFE-855F-4069-B9FE-A859CB7F91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B09E3-FA94-4973-B2DA-1206E908EB39}">
      <dsp:nvSpPr>
        <dsp:cNvPr id="0" name=""/>
        <dsp:cNvSpPr/>
      </dsp:nvSpPr>
      <dsp:spPr>
        <a:xfrm>
          <a:off x="3657600" y="0"/>
          <a:ext cx="1828800" cy="1247457"/>
        </a:xfrm>
        <a:prstGeom prst="trapezoid">
          <a:avLst>
            <a:gd name="adj" fmla="val 7330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3700" b="1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China</a:t>
          </a:r>
          <a:endParaRPr kumimoji="0" lang="ru-RU" altLang="ru-RU" sz="3700" b="1" i="1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3657600" y="0"/>
        <a:ext cx="1828800" cy="1247457"/>
      </dsp:txXfrm>
    </dsp:sp>
    <dsp:sp modelId="{8ED39727-725D-43B8-A77E-E7D133640F7F}">
      <dsp:nvSpPr>
        <dsp:cNvPr id="0" name=""/>
        <dsp:cNvSpPr/>
      </dsp:nvSpPr>
      <dsp:spPr>
        <a:xfrm>
          <a:off x="2743199" y="1247457"/>
          <a:ext cx="3657600" cy="1247457"/>
        </a:xfrm>
        <a:prstGeom prst="trapezoid">
          <a:avLst>
            <a:gd name="adj" fmla="val 7330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3700" b="1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Africa</a:t>
          </a:r>
          <a:endParaRPr kumimoji="0" lang="ru-RU" altLang="ru-RU" sz="3700" b="1" i="1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3383280" y="1247457"/>
        <a:ext cx="2377440" cy="1247457"/>
      </dsp:txXfrm>
    </dsp:sp>
    <dsp:sp modelId="{C9249830-0836-4330-AB34-66AF067B8BC1}">
      <dsp:nvSpPr>
        <dsp:cNvPr id="0" name=""/>
        <dsp:cNvSpPr/>
      </dsp:nvSpPr>
      <dsp:spPr>
        <a:xfrm>
          <a:off x="1828800" y="2494915"/>
          <a:ext cx="5486400" cy="1247457"/>
        </a:xfrm>
        <a:prstGeom prst="trapezoid">
          <a:avLst>
            <a:gd name="adj" fmla="val 7330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3700" b="1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South America</a:t>
          </a:r>
          <a:endParaRPr kumimoji="0" lang="ru-RU" altLang="ru-RU" sz="3700" b="1" i="1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2788919" y="2494915"/>
        <a:ext cx="3566160" cy="1247457"/>
      </dsp:txXfrm>
    </dsp:sp>
    <dsp:sp modelId="{E5B84ED0-ADDD-4ADB-8090-7A91D747C956}">
      <dsp:nvSpPr>
        <dsp:cNvPr id="0" name=""/>
        <dsp:cNvSpPr/>
      </dsp:nvSpPr>
      <dsp:spPr>
        <a:xfrm>
          <a:off x="914399" y="3742372"/>
          <a:ext cx="7315200" cy="1247457"/>
        </a:xfrm>
        <a:prstGeom prst="trapezoid">
          <a:avLst>
            <a:gd name="adj" fmla="val 7330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3700" b="1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Southeast Asia</a:t>
          </a:r>
          <a:endParaRPr kumimoji="0" lang="ru-RU" altLang="ru-RU" sz="3700" b="1" i="1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2194559" y="3742372"/>
        <a:ext cx="4754880" cy="1247457"/>
      </dsp:txXfrm>
    </dsp:sp>
    <dsp:sp modelId="{A3BBF599-BCFD-4CCC-8E61-ACDA8B673824}">
      <dsp:nvSpPr>
        <dsp:cNvPr id="0" name=""/>
        <dsp:cNvSpPr/>
      </dsp:nvSpPr>
      <dsp:spPr>
        <a:xfrm>
          <a:off x="0" y="4989830"/>
          <a:ext cx="9144000" cy="1247457"/>
        </a:xfrm>
        <a:prstGeom prst="trapezoid">
          <a:avLst>
            <a:gd name="adj" fmla="val 7330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3700" b="1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every European country</a:t>
          </a:r>
          <a:endParaRPr kumimoji="0" lang="ru-RU" altLang="ru-RU" sz="3700" b="1" i="1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1600199" y="4989830"/>
        <a:ext cx="5943600" cy="12474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E4F39-BC28-4F7E-AC81-FFC2345F4CAA}">
      <dsp:nvSpPr>
        <dsp:cNvPr id="0" name=""/>
        <dsp:cNvSpPr/>
      </dsp:nvSpPr>
      <dsp:spPr>
        <a:xfrm>
          <a:off x="4612527" y="2285197"/>
          <a:ext cx="3024332" cy="1327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6927"/>
              </a:lnTo>
              <a:lnTo>
                <a:pt x="3024332" y="1046927"/>
              </a:lnTo>
              <a:lnTo>
                <a:pt x="3024332" y="1327626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7A728-57A2-4A5A-B70E-6CFE333A1F49}">
      <dsp:nvSpPr>
        <dsp:cNvPr id="0" name=""/>
        <dsp:cNvSpPr/>
      </dsp:nvSpPr>
      <dsp:spPr>
        <a:xfrm>
          <a:off x="4566807" y="2285197"/>
          <a:ext cx="91440" cy="13996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99632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3248D-D304-4944-93A7-AFCA694B426E}">
      <dsp:nvSpPr>
        <dsp:cNvPr id="0" name=""/>
        <dsp:cNvSpPr/>
      </dsp:nvSpPr>
      <dsp:spPr>
        <a:xfrm>
          <a:off x="1588194" y="2285197"/>
          <a:ext cx="3024332" cy="1327626"/>
        </a:xfrm>
        <a:custGeom>
          <a:avLst/>
          <a:gdLst/>
          <a:ahLst/>
          <a:cxnLst/>
          <a:rect l="0" t="0" r="0" b="0"/>
          <a:pathLst>
            <a:path>
              <a:moveTo>
                <a:pt x="3024332" y="0"/>
              </a:moveTo>
              <a:lnTo>
                <a:pt x="3024332" y="1046927"/>
              </a:lnTo>
              <a:lnTo>
                <a:pt x="0" y="1046927"/>
              </a:lnTo>
              <a:lnTo>
                <a:pt x="0" y="1327626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5DB08D-8FFA-4ADF-B339-8684F269A479}">
      <dsp:nvSpPr>
        <dsp:cNvPr id="0" name=""/>
        <dsp:cNvSpPr/>
      </dsp:nvSpPr>
      <dsp:spPr>
        <a:xfrm>
          <a:off x="3275865" y="948534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1400" b="1" i="0" u="sng" strike="noStrike" kern="1200" cap="none" normalizeH="0" baseline="0" smtClean="0">
              <a:ln/>
              <a:effectLst/>
              <a:latin typeface="Tahoma" pitchFamily="34" charset="0"/>
              <a:cs typeface="Arial" charset="0"/>
            </a:rPr>
            <a:t>The  US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sz="1400" b="1" i="0" u="sng" strike="noStrike" kern="1200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1400" b="1" i="0" u="sng" strike="noStrike" kern="1200" cap="none" normalizeH="0" baseline="0" smtClean="0">
              <a:ln/>
              <a:effectLst/>
              <a:latin typeface="Tahoma" pitchFamily="34" charset="0"/>
              <a:cs typeface="Arial" charset="0"/>
            </a:rPr>
            <a:t>Government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sz="1400" b="1" i="0" u="none" strike="noStrike" kern="1200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1400" b="1" i="0" u="none" strike="noStrike" kern="1200" cap="none" normalizeH="0" baseline="0" smtClean="0">
            <a:ln/>
            <a:effectLst/>
            <a:latin typeface="Tahoma" pitchFamily="34" charset="0"/>
            <a:cs typeface="Arial" charset="0"/>
          </a:endParaRPr>
        </a:p>
      </dsp:txBody>
      <dsp:txXfrm>
        <a:off x="3275865" y="948534"/>
        <a:ext cx="2673325" cy="1336662"/>
      </dsp:txXfrm>
    </dsp:sp>
    <dsp:sp modelId="{BC9F74ED-A691-4EA5-A367-80F45A329BBF}">
      <dsp:nvSpPr>
        <dsp:cNvPr id="0" name=""/>
        <dsp:cNvSpPr/>
      </dsp:nvSpPr>
      <dsp:spPr>
        <a:xfrm>
          <a:off x="251532" y="3612824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1400" b="1" i="1" u="none" strike="noStrike" kern="1200" cap="none" normalizeH="0" baseline="0" smtClean="0">
              <a:ln/>
              <a:effectLst/>
              <a:latin typeface="Tahoma" pitchFamily="34" charset="0"/>
              <a:cs typeface="Arial" charset="0"/>
            </a:rPr>
            <a:t>the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sz="1400" b="1" i="1" u="none" strike="noStrike" kern="1200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1400" b="1" i="1" u="none" strike="noStrike" kern="1200" cap="none" normalizeH="0" baseline="0" smtClean="0">
              <a:ln/>
              <a:effectLst/>
              <a:latin typeface="Tahoma" pitchFamily="34" charset="0"/>
              <a:cs typeface="Arial" charset="0"/>
            </a:rPr>
            <a:t>Congress</a:t>
          </a:r>
          <a:endParaRPr kumimoji="0" lang="ru-RU" altLang="ru-RU" sz="1400" b="1" i="1" u="none" strike="noStrike" kern="1200" cap="none" normalizeH="0" baseline="0" smtClean="0">
            <a:ln/>
            <a:effectLst/>
            <a:latin typeface="Tahoma" pitchFamily="34" charset="0"/>
            <a:cs typeface="Arial" charset="0"/>
          </a:endParaRPr>
        </a:p>
      </dsp:txBody>
      <dsp:txXfrm>
        <a:off x="251532" y="3612824"/>
        <a:ext cx="2673325" cy="1336662"/>
      </dsp:txXfrm>
    </dsp:sp>
    <dsp:sp modelId="{552FAD16-5E69-4245-A0EF-8BEE89C81268}">
      <dsp:nvSpPr>
        <dsp:cNvPr id="0" name=""/>
        <dsp:cNvSpPr/>
      </dsp:nvSpPr>
      <dsp:spPr>
        <a:xfrm>
          <a:off x="3275865" y="3684830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1400" b="1" i="1" u="none" strike="noStrike" kern="1200" cap="none" normalizeH="0" baseline="0" smtClean="0">
              <a:ln/>
              <a:effectLst/>
              <a:latin typeface="Tahoma" pitchFamily="34" charset="0"/>
              <a:cs typeface="Arial" charset="0"/>
            </a:rPr>
            <a:t>the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sz="1400" b="1" i="1" u="none" strike="noStrike" kern="1200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1400" b="1" i="1" u="none" strike="noStrike" kern="1200" cap="none" normalizeH="0" baseline="0" smtClean="0">
              <a:ln/>
              <a:effectLst/>
              <a:latin typeface="Tahoma" pitchFamily="34" charset="0"/>
              <a:cs typeface="Arial" charset="0"/>
            </a:rPr>
            <a:t>President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sz="1400" b="1" i="0" u="none" strike="noStrike" kern="1200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sz="1400" b="1" i="0" u="none" strike="noStrike" kern="1200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1400" b="1" i="0" u="none" strike="noStrike" kern="1200" cap="none" normalizeH="0" baseline="0" smtClean="0">
            <a:ln/>
            <a:effectLst/>
            <a:latin typeface="Tahoma" pitchFamily="34" charset="0"/>
            <a:cs typeface="Arial" charset="0"/>
          </a:endParaRPr>
        </a:p>
      </dsp:txBody>
      <dsp:txXfrm>
        <a:off x="3275865" y="3684830"/>
        <a:ext cx="2673325" cy="1336662"/>
      </dsp:txXfrm>
    </dsp:sp>
    <dsp:sp modelId="{804D53C3-81B3-4246-8395-C5076A568D29}">
      <dsp:nvSpPr>
        <dsp:cNvPr id="0" name=""/>
        <dsp:cNvSpPr/>
      </dsp:nvSpPr>
      <dsp:spPr>
        <a:xfrm>
          <a:off x="6300197" y="3612824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1400" b="1" i="1" u="none" strike="noStrike" kern="1200" cap="none" normalizeH="0" baseline="0" smtClean="0">
              <a:ln/>
              <a:effectLst/>
              <a:latin typeface="Tahoma" pitchFamily="34" charset="0"/>
              <a:cs typeface="Arial" charset="0"/>
            </a:rPr>
            <a:t>the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sz="1400" b="1" i="1" u="none" strike="noStrike" kern="1200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1400" b="1" i="1" u="none" strike="noStrike" kern="1200" cap="none" normalizeH="0" baseline="0" smtClean="0">
              <a:ln/>
              <a:effectLst/>
              <a:latin typeface="Tahoma" pitchFamily="34" charset="0"/>
              <a:cs typeface="Arial" charset="0"/>
            </a:rPr>
            <a:t>Supreme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sz="1400" b="1" i="1" u="none" strike="noStrike" kern="1200" cap="none" normalizeH="0" baseline="0" smtClean="0">
            <a:ln/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1400" b="1" i="1" u="none" strike="noStrike" kern="1200" cap="none" normalizeH="0" baseline="0" smtClean="0">
              <a:ln/>
              <a:effectLst/>
              <a:latin typeface="Tahoma" pitchFamily="34" charset="0"/>
              <a:cs typeface="Arial" charset="0"/>
            </a:rPr>
            <a:t>Court</a:t>
          </a:r>
          <a:endParaRPr kumimoji="0" lang="ru-RU" altLang="ru-RU" sz="1400" b="1" i="1" u="none" strike="noStrike" kern="1200" cap="none" normalizeH="0" baseline="0" smtClean="0">
            <a:ln/>
            <a:effectLst/>
            <a:latin typeface="Tahoma" pitchFamily="34" charset="0"/>
            <a:cs typeface="Arial" charset="0"/>
          </a:endParaRPr>
        </a:p>
      </dsp:txBody>
      <dsp:txXfrm>
        <a:off x="6300197" y="3612824"/>
        <a:ext cx="2673325" cy="13366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7C5B0-7D3E-4489-AC22-AC73B572907E}">
      <dsp:nvSpPr>
        <dsp:cNvPr id="0" name=""/>
        <dsp:cNvSpPr/>
      </dsp:nvSpPr>
      <dsp:spPr>
        <a:xfrm>
          <a:off x="4452937" y="2823511"/>
          <a:ext cx="2436858" cy="84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925"/>
              </a:lnTo>
              <a:lnTo>
                <a:pt x="2436858" y="422925"/>
              </a:lnTo>
              <a:lnTo>
                <a:pt x="2436858" y="8458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D9DA9A-CCC9-40B0-B905-4884A7544035}">
      <dsp:nvSpPr>
        <dsp:cNvPr id="0" name=""/>
        <dsp:cNvSpPr/>
      </dsp:nvSpPr>
      <dsp:spPr>
        <a:xfrm>
          <a:off x="2016079" y="2823511"/>
          <a:ext cx="2436858" cy="845851"/>
        </a:xfrm>
        <a:custGeom>
          <a:avLst/>
          <a:gdLst/>
          <a:ahLst/>
          <a:cxnLst/>
          <a:rect l="0" t="0" r="0" b="0"/>
          <a:pathLst>
            <a:path>
              <a:moveTo>
                <a:pt x="2436858" y="0"/>
              </a:moveTo>
              <a:lnTo>
                <a:pt x="2436858" y="422925"/>
              </a:lnTo>
              <a:lnTo>
                <a:pt x="0" y="422925"/>
              </a:lnTo>
              <a:lnTo>
                <a:pt x="0" y="8458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3AC35-EA85-4EAD-A131-ACD9CD652D59}">
      <dsp:nvSpPr>
        <dsp:cNvPr id="0" name=""/>
        <dsp:cNvSpPr/>
      </dsp:nvSpPr>
      <dsp:spPr>
        <a:xfrm>
          <a:off x="2439005" y="809579"/>
          <a:ext cx="4027864" cy="2013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3800" b="1" i="0" u="sng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the Congress</a:t>
          </a:r>
          <a:endParaRPr kumimoji="0" lang="ru-RU" altLang="ru-RU" sz="3800" b="1" i="0" u="sng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2439005" y="809579"/>
        <a:ext cx="4027864" cy="2013932"/>
      </dsp:txXfrm>
    </dsp:sp>
    <dsp:sp modelId="{D00E632F-39FD-438B-9431-D1412373E63C}">
      <dsp:nvSpPr>
        <dsp:cNvPr id="0" name=""/>
        <dsp:cNvSpPr/>
      </dsp:nvSpPr>
      <dsp:spPr>
        <a:xfrm>
          <a:off x="2147" y="3669363"/>
          <a:ext cx="4027864" cy="2013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3800" b="1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the Senate</a:t>
          </a:r>
          <a:endParaRPr kumimoji="0" lang="ru-RU" altLang="ru-RU" sz="3800" b="1" i="1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2147" y="3669363"/>
        <a:ext cx="4027864" cy="2013932"/>
      </dsp:txXfrm>
    </dsp:sp>
    <dsp:sp modelId="{3E6E8FA8-CD10-4ACF-9070-8F3FEAF0A25F}">
      <dsp:nvSpPr>
        <dsp:cNvPr id="0" name=""/>
        <dsp:cNvSpPr/>
      </dsp:nvSpPr>
      <dsp:spPr>
        <a:xfrm>
          <a:off x="4875863" y="3669363"/>
          <a:ext cx="4027864" cy="2013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3800" b="1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the House of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ru-RU" sz="3800" b="1" i="1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3800" b="1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Representatives</a:t>
          </a:r>
          <a:endParaRPr kumimoji="0" lang="ru-RU" altLang="ru-RU" sz="3800" b="1" i="1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4875863" y="3669363"/>
        <a:ext cx="4027864" cy="2013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 eaLnBrk="0" hangingPunct="0"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 i="1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 i="1"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  <p:sp>
        <p:nvSpPr>
          <p:cNvPr id="286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5DD77B6-CE0D-4F20-B7CA-9B83016EA7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040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E15C1-B75E-4D5B-9C8E-EEB2CDC9C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97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B5FC4-F438-438F-A655-7F13890E6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209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83B72-8733-4CE5-B52A-A75110E4A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355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CE84B-7765-4BD0-B5F0-90CFEDC92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628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E2F7-1B2C-4DE2-8BF1-AB4D0FB3EF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616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9FE26-40B4-4596-AA88-77F0EEF1A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37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9AA8F-B565-410C-86B3-64732E6E2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81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B95D0-1334-4524-83F4-BEE04CF80C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60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7F3FB-DC65-4FA4-B1E7-443FACED39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40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2A20E-944B-4C12-B8AE-BAD585985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493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F791-EBBB-4802-9AAC-8D5EF09FE1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68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2298D-1FDE-489A-AE97-11D3DFFF35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6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0464F-A71A-42B6-8231-9D84DA83F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45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D3545-FF22-403C-88FE-6A5899622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85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5A5A2-866C-4DDD-8313-A6D5AFD088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8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b="0" i="0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b="0" i="0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b="0" i="0" smtClean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b="0" i="0" smtClean="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b="0" i="0" smtClean="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b="0" i="0" smtClean="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b="0" i="0" smtClean="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 i="0"/>
            </a:lvl1pPr>
          </a:lstStyle>
          <a:p>
            <a:pPr>
              <a:defRPr/>
            </a:pPr>
            <a:fld id="{EC847E5F-E0AD-4B76-B20A-1EA371D8F4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1%80%D0%B5%D0%B7%D0%B8%D0%B4%D0%B5%D0%BD%D1%82_%D0%A1%D0%A8%D0%90" TargetMode="External"/><Relationship Id="rId2" Type="http://schemas.openxmlformats.org/officeDocument/2006/relationships/hyperlink" Target="https://ru.wikipedia.org/wiki/&#1058;&#1088;&#1072;&#1084;&#1087;,&#1044;&#1086;&#1085;&#1072;&#1083;&#1100;&#1076;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2%D0%B0%D1%88%D0%B8%D0%BD%D0%B3%D1%82%D0%BE%D0%BD,_%D0%94%D0%B6%D0%BE%D1%80%D0%B4%D0%B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844675"/>
            <a:ext cx="8156575" cy="1439863"/>
          </a:xfrm>
        </p:spPr>
        <p:txBody>
          <a:bodyPr/>
          <a:lstStyle/>
          <a:p>
            <a:pPr algn="ctr" eaLnBrk="1" hangingPunct="1"/>
            <a:r>
              <a:rPr lang="en-US" altLang="ru-RU" sz="11500" b="1" smtClean="0"/>
              <a:t>USA</a:t>
            </a:r>
            <a:endParaRPr lang="ru-RU" altLang="ru-RU" sz="7200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50" y="4221163"/>
            <a:ext cx="8589963" cy="2016125"/>
          </a:xfrm>
        </p:spPr>
        <p:txBody>
          <a:bodyPr/>
          <a:lstStyle/>
          <a:p>
            <a:pPr eaLnBrk="1" hangingPunct="1"/>
            <a:endParaRPr lang="ru-RU" altLang="ru-RU" sz="2400" b="1" smtClean="0"/>
          </a:p>
          <a:p>
            <a:pPr algn="r" eaLnBrk="1" hangingPunct="1"/>
            <a:r>
              <a:rPr lang="en-US" altLang="ru-RU" sz="2000" b="1" smtClean="0"/>
              <a:t>Student: Filippov Eugene</a:t>
            </a:r>
          </a:p>
          <a:p>
            <a:pPr algn="r" eaLnBrk="1" hangingPunct="1"/>
            <a:r>
              <a:rPr lang="en-US" altLang="ru-RU" sz="2000" b="1" smtClean="0"/>
              <a:t>Teacher: Aitouganova J.I.</a:t>
            </a:r>
            <a:endParaRPr lang="ru-RU" altLang="ru-RU" sz="2000" b="1" smtClean="0"/>
          </a:p>
        </p:txBody>
      </p:sp>
      <p:sp>
        <p:nvSpPr>
          <p:cNvPr id="2" name="TextBox 1"/>
          <p:cNvSpPr txBox="1"/>
          <p:nvPr/>
        </p:nvSpPr>
        <p:spPr>
          <a:xfrm>
            <a:off x="250825" y="620713"/>
            <a:ext cx="85693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i="0" dirty="0">
                <a:latin typeface="+mn-lt"/>
              </a:rPr>
              <a:t>Kazan state power engineering university</a:t>
            </a:r>
            <a:endParaRPr lang="ru-RU" sz="2400" i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pPr eaLnBrk="1" hangingPunct="1"/>
            <a:r>
              <a:rPr lang="en-US" altLang="ru-RU" sz="6000" b="1" smtClean="0"/>
              <a:t>The President</a:t>
            </a:r>
            <a:endParaRPr lang="ru-RU" altLang="ru-RU" sz="6000" b="1" smtClean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708400" y="1341438"/>
            <a:ext cx="5246688" cy="5256212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altLang="ru-RU" b="1" i="1" smtClean="0"/>
              <a:t>Elected every 4 years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altLang="ru-RU" b="1" i="1" smtClean="0"/>
              <a:t>carries out laws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altLang="ru-RU" b="1" i="1" smtClean="0"/>
              <a:t>signs bills</a:t>
            </a:r>
          </a:p>
          <a:p>
            <a:pPr eaLnBrk="1" hangingPunct="1">
              <a:buFont typeface="Wingdings" pitchFamily="2" charset="2"/>
              <a:buNone/>
            </a:pPr>
            <a:endParaRPr lang="en-US" altLang="ru-RU" b="1" i="1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altLang="ru-RU" b="1" i="1" smtClean="0"/>
              <a:t>must be born in the USA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altLang="ru-RU" b="1" i="1" smtClean="0"/>
              <a:t>must be 35 years old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altLang="ru-RU" b="1" i="1" smtClean="0"/>
              <a:t>must live in the USA 14 years</a:t>
            </a:r>
            <a:endParaRPr lang="ru-RU" altLang="ru-RU" b="1" i="1" smtClean="0"/>
          </a:p>
        </p:txBody>
      </p:sp>
      <p:pic>
        <p:nvPicPr>
          <p:cNvPr id="12292" name="Picture 7" descr="Безимени-15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060575"/>
            <a:ext cx="3419475" cy="41767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0"/>
            <a:ext cx="7793037" cy="1196975"/>
          </a:xfrm>
        </p:spPr>
        <p:txBody>
          <a:bodyPr/>
          <a:lstStyle/>
          <a:p>
            <a:pPr eaLnBrk="1" hangingPunct="1"/>
            <a:r>
              <a:rPr lang="en-US" altLang="ru-RU" sz="6000" b="1" smtClean="0"/>
              <a:t>The Supreme Court</a:t>
            </a:r>
            <a:endParaRPr lang="ru-RU" altLang="ru-RU" sz="6000" b="1" smtClean="0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268413"/>
            <a:ext cx="4643437" cy="55895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ru-RU" sz="3600" b="1" i="1" smtClean="0"/>
              <a:t>is made up of 9 judges    </a:t>
            </a:r>
          </a:p>
          <a:p>
            <a:pPr eaLnBrk="1" hangingPunct="1">
              <a:buFont typeface="Wingdings" pitchFamily="2" charset="2"/>
              <a:buNone/>
            </a:pPr>
            <a:endParaRPr lang="en-US" altLang="ru-RU" sz="3600" b="1" i="1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ru-RU" sz="3600" b="1" i="1" smtClean="0"/>
              <a:t>have to make sure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3600" b="1" i="1" smtClean="0"/>
              <a:t>the President 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3600" b="1" i="1" smtClean="0"/>
              <a:t>the Congress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3600" b="1" i="1" smtClean="0"/>
              <a:t>follow the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3600" b="1" i="1" smtClean="0"/>
              <a:t>Constitution</a:t>
            </a:r>
            <a:endParaRPr lang="ru-RU" altLang="ru-RU" sz="3600" b="1" i="1" smtClean="0"/>
          </a:p>
        </p:txBody>
      </p:sp>
      <p:pic>
        <p:nvPicPr>
          <p:cNvPr id="13316" name="Picture 6" descr="Безимени-1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205038"/>
            <a:ext cx="4427538" cy="41767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85200" cy="836613"/>
          </a:xfrm>
        </p:spPr>
        <p:txBody>
          <a:bodyPr/>
          <a:lstStyle/>
          <a:p>
            <a:pPr eaLnBrk="1" hangingPunct="1"/>
            <a:r>
              <a:rPr lang="en-US" altLang="ru-RU" sz="5400" b="1" smtClean="0"/>
              <a:t>The Constitution(1787)</a:t>
            </a:r>
            <a:endParaRPr lang="ru-RU" altLang="ru-RU" sz="5400" b="1" smtClean="0"/>
          </a:p>
        </p:txBody>
      </p:sp>
      <p:graphicFrame>
        <p:nvGraphicFramePr>
          <p:cNvPr id="71762" name="Group 82"/>
          <p:cNvGraphicFramePr>
            <a:graphicFrameLocks noGrp="1"/>
          </p:cNvGraphicFramePr>
          <p:nvPr>
            <p:ph idx="1"/>
          </p:nvPr>
        </p:nvGraphicFramePr>
        <p:xfrm>
          <a:off x="0" y="836613"/>
          <a:ext cx="9144000" cy="6026151"/>
        </p:xfrm>
        <a:graphic>
          <a:graphicData uri="http://schemas.openxmlformats.org/drawingml/2006/table">
            <a:tbl>
              <a:tblPr/>
              <a:tblGrid>
                <a:gridCol w="2093913"/>
                <a:gridCol w="7050087"/>
              </a:tblGrid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1-10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the Bill of Rights</a:t>
                      </a: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13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ended slavery</a:t>
                      </a: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 14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made all black people citizens of the USA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15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gave Blacks the right to vote</a:t>
                      </a: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gave women the right to vote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26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gave people 18 years old the right to vote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 sz="6600" b="1" smtClean="0"/>
              <a:t>Political System</a:t>
            </a:r>
            <a:endParaRPr lang="ru-RU" altLang="ru-RU" sz="6600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8420100" cy="41148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ru-RU" sz="4000" b="1" i="1" dirty="0" smtClean="0"/>
              <a:t>The  US  is</a:t>
            </a:r>
            <a:r>
              <a:rPr lang="ru-RU" altLang="ru-RU" sz="4000" b="1" i="1" dirty="0" smtClean="0"/>
              <a:t> </a:t>
            </a:r>
            <a:r>
              <a:rPr lang="en-US" altLang="ru-RU" sz="4000" b="1" i="1" dirty="0" smtClean="0"/>
              <a:t>leaded by R</a:t>
            </a:r>
            <a:r>
              <a:rPr lang="en-US" sz="4400" b="1" i="1" dirty="0" smtClean="0"/>
              <a:t>epublican Party</a:t>
            </a:r>
            <a:endParaRPr lang="en-US" altLang="ru-RU" sz="4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ru-RU" sz="4000" b="1" i="1" dirty="0" smtClean="0"/>
              <a:t>People rule through the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4000" b="1" i="1" dirty="0" smtClean="0"/>
              <a:t>representatives  they elect.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4400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475662" cy="1125538"/>
          </a:xfrm>
        </p:spPr>
        <p:txBody>
          <a:bodyPr/>
          <a:lstStyle/>
          <a:p>
            <a:pPr eaLnBrk="1" hangingPunct="1"/>
            <a:r>
              <a:rPr lang="en-US" altLang="ru-RU" sz="6000" b="1" dirty="0" smtClean="0"/>
              <a:t>American  Presidents</a:t>
            </a:r>
            <a:endParaRPr lang="ru-RU" altLang="ru-RU" sz="6000" b="1" dirty="0" smtClean="0"/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987675" y="1268760"/>
            <a:ext cx="5970588" cy="54003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4000" b="1" dirty="0" smtClean="0"/>
              <a:t>USA had 45 presidents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4400" b="1" u="sng" dirty="0" smtClean="0"/>
              <a:t>George Washington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b="1" i="1" dirty="0" smtClean="0"/>
              <a:t>- the 1</a:t>
            </a:r>
            <a:r>
              <a:rPr lang="en-US" altLang="ru-RU" b="1" i="1" baseline="30000" dirty="0" smtClean="0"/>
              <a:t>st</a:t>
            </a:r>
            <a:r>
              <a:rPr lang="en-US" altLang="ru-RU" b="1" i="1" dirty="0" smtClean="0"/>
              <a:t> President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ru-RU" b="1" i="1" dirty="0" smtClean="0"/>
              <a:t>- was born in Bridges Creek, Virginia in 1789 </a:t>
            </a:r>
            <a:endParaRPr lang="en-US" altLang="ru-RU" b="1" i="1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ru-RU" b="1" i="1" dirty="0" smtClean="0"/>
              <a:t>- took part in the Revolutionary War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en-US" altLang="ru-RU" b="1" i="1" dirty="0" smtClean="0"/>
          </a:p>
        </p:txBody>
      </p:sp>
      <p:pic>
        <p:nvPicPr>
          <p:cNvPr id="16388" name="Picture 6" descr="Безимени-17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388" y="1773238"/>
            <a:ext cx="2808287" cy="4824412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en-US" altLang="ru-RU" sz="6000" b="1" smtClean="0"/>
              <a:t>Abraham Lincoln</a:t>
            </a:r>
            <a:endParaRPr lang="ru-RU" altLang="ru-RU" sz="6000" b="1" smtClean="0"/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924300" y="1125538"/>
            <a:ext cx="5040313" cy="5732462"/>
          </a:xfrm>
        </p:spPr>
        <p:txBody>
          <a:bodyPr/>
          <a:lstStyle/>
          <a:p>
            <a:pPr eaLnBrk="1" hangingPunct="1"/>
            <a:r>
              <a:rPr lang="en-US" altLang="ru-RU" b="1" i="1" dirty="0" smtClean="0"/>
              <a:t>the 16</a:t>
            </a:r>
            <a:r>
              <a:rPr lang="en-US" altLang="ru-RU" b="1" i="1" baseline="30000" dirty="0" smtClean="0"/>
              <a:t>th</a:t>
            </a:r>
            <a:r>
              <a:rPr lang="en-US" altLang="ru-RU" b="1" i="1" dirty="0" smtClean="0"/>
              <a:t> President </a:t>
            </a:r>
          </a:p>
          <a:p>
            <a:pPr eaLnBrk="1" hangingPunct="1"/>
            <a:r>
              <a:rPr lang="en-US" altLang="ru-RU" b="1" i="1" dirty="0" smtClean="0"/>
              <a:t>was born in Hodgenville, Kentucky</a:t>
            </a:r>
          </a:p>
          <a:p>
            <a:pPr eaLnBrk="1" hangingPunct="1"/>
            <a:r>
              <a:rPr lang="en-US" altLang="ru-RU" b="1" i="1" dirty="0" smtClean="0"/>
              <a:t>took part in 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b="1" i="1" dirty="0" smtClean="0"/>
              <a:t>   Indian War</a:t>
            </a:r>
          </a:p>
          <a:p>
            <a:pPr eaLnBrk="1" hangingPunct="1"/>
            <a:r>
              <a:rPr lang="en-US" altLang="ru-RU" b="1" i="1" dirty="0" smtClean="0"/>
              <a:t>was a professional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b="1" i="1" dirty="0" smtClean="0"/>
              <a:t>   lawyer</a:t>
            </a:r>
          </a:p>
          <a:p>
            <a:pPr eaLnBrk="1" hangingPunct="1"/>
            <a:r>
              <a:rPr lang="en-US" altLang="ru-RU" b="1" i="1" dirty="0" smtClean="0"/>
              <a:t>hated slavery</a:t>
            </a:r>
            <a:endParaRPr lang="ru-RU" altLang="ru-RU" b="1" i="1" dirty="0" smtClean="0"/>
          </a:p>
        </p:txBody>
      </p:sp>
      <p:pic>
        <p:nvPicPr>
          <p:cNvPr id="17412" name="Picture 6" descr="Безимени-1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205038"/>
            <a:ext cx="3924300" cy="4103687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title"/>
          </p:nvPr>
        </p:nvSpPr>
        <p:spPr>
          <a:xfrm>
            <a:off x="9074150" y="0"/>
            <a:ext cx="69850" cy="333375"/>
          </a:xfrm>
        </p:spPr>
        <p:txBody>
          <a:bodyPr/>
          <a:lstStyle/>
          <a:p>
            <a:pPr eaLnBrk="1" hangingPunct="1"/>
            <a:endParaRPr lang="ru-RU" altLang="ru-RU" sz="4000" smtClean="0"/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644900"/>
            <a:ext cx="9144000" cy="32131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ru-RU" b="1" i="1" u="sng" smtClean="0"/>
              <a:t>Franklin Roosevelt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b="1" i="1" u="sng" smtClean="0"/>
              <a:t>Abraham Lincoln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b="1" i="1" u="sng" smtClean="0"/>
              <a:t>John Kennedy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b="1" i="1" u="sng" smtClean="0"/>
              <a:t>George Washington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b="1" i="1" u="sng" smtClean="0"/>
              <a:t>Thomas Jefferson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b="1" i="1" u="sng" smtClean="0"/>
              <a:t>Bill Clinton</a:t>
            </a:r>
          </a:p>
          <a:p>
            <a:pPr eaLnBrk="1" hangingPunct="1">
              <a:lnSpc>
                <a:spcPct val="90000"/>
              </a:lnSpc>
            </a:pPr>
            <a:endParaRPr lang="en-US" altLang="ru-RU" b="1" i="1" u="sng" smtClean="0"/>
          </a:p>
          <a:p>
            <a:pPr eaLnBrk="1" hangingPunct="1">
              <a:lnSpc>
                <a:spcPct val="90000"/>
              </a:lnSpc>
            </a:pPr>
            <a:endParaRPr lang="en-US" altLang="ru-RU" b="1" i="1" u="sng" smtClean="0"/>
          </a:p>
          <a:p>
            <a:pPr eaLnBrk="1" hangingPunct="1">
              <a:lnSpc>
                <a:spcPct val="90000"/>
              </a:lnSpc>
            </a:pPr>
            <a:endParaRPr lang="en-US" altLang="ru-RU" sz="2800" smtClean="0"/>
          </a:p>
          <a:p>
            <a:pPr eaLnBrk="1" hangingPunct="1">
              <a:lnSpc>
                <a:spcPct val="90000"/>
              </a:lnSpc>
            </a:pPr>
            <a:endParaRPr lang="en-US" altLang="ru-RU" sz="2800" smtClean="0"/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</p:txBody>
      </p:sp>
      <p:pic>
        <p:nvPicPr>
          <p:cNvPr id="18436" name="Picture 5" descr="Безимени-1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84663" y="0"/>
            <a:ext cx="4859337" cy="4365625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Donald Trump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0" y="1868912"/>
            <a:ext cx="5391200" cy="4114800"/>
          </a:xfrm>
        </p:spPr>
        <p:txBody>
          <a:bodyPr/>
          <a:lstStyle/>
          <a:p>
            <a:r>
              <a:rPr lang="en-US" sz="2800" b="1" dirty="0" smtClean="0"/>
              <a:t>The 45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 president </a:t>
            </a:r>
          </a:p>
          <a:p>
            <a:r>
              <a:rPr lang="en-US" sz="2800" b="1" dirty="0" smtClean="0"/>
              <a:t>Was born in Jamaica, NY</a:t>
            </a:r>
          </a:p>
          <a:p>
            <a:r>
              <a:rPr lang="en-US" sz="2800" b="1" dirty="0"/>
              <a:t>In 1996-2015 he was the owner of the beauty contest "Miss universe</a:t>
            </a:r>
            <a:r>
              <a:rPr lang="en-US" sz="2800" b="1" dirty="0" smtClean="0"/>
              <a:t>»</a:t>
            </a:r>
          </a:p>
          <a:p>
            <a:r>
              <a:rPr lang="en-US" sz="2800" b="1" dirty="0"/>
              <a:t>In the presidential election on November 8, 2016, Donald </a:t>
            </a:r>
            <a:r>
              <a:rPr lang="en-US" sz="2800" b="1" dirty="0" smtClean="0"/>
              <a:t>Trump </a:t>
            </a:r>
            <a:r>
              <a:rPr lang="en-US" sz="2800" b="1" dirty="0"/>
              <a:t>won the democratic candidate Hillary Clinton</a:t>
            </a:r>
            <a:endParaRPr lang="ru-RU" sz="2800" b="1" dirty="0"/>
          </a:p>
        </p:txBody>
      </p:sp>
      <p:pic>
        <p:nvPicPr>
          <p:cNvPr id="1026" name="Picture 2" descr="Donald Trump official cr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3" y="1975353"/>
            <a:ext cx="2827477" cy="3901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08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1476375" y="214313"/>
            <a:ext cx="7467600" cy="982662"/>
          </a:xfrm>
        </p:spPr>
        <p:txBody>
          <a:bodyPr/>
          <a:lstStyle/>
          <a:p>
            <a:pPr eaLnBrk="1" hangingPunct="1"/>
            <a:r>
              <a:rPr lang="en-US" altLang="ru-RU" sz="5400" b="1" smtClean="0"/>
              <a:t>The Largest Cities</a:t>
            </a:r>
            <a:endParaRPr lang="ru-RU" altLang="ru-RU" sz="5400" b="1" smtClean="0"/>
          </a:p>
        </p:txBody>
      </p:sp>
      <p:pic>
        <p:nvPicPr>
          <p:cNvPr id="19459" name="Picture 7" descr="s_052i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052513"/>
            <a:ext cx="2598738" cy="2592387"/>
          </a:xfrm>
        </p:spPr>
      </p:pic>
      <p:sp>
        <p:nvSpPr>
          <p:cNvPr id="19460" name="Rectangle 9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0" y="1484313"/>
            <a:ext cx="4572000" cy="5373687"/>
          </a:xfrm>
        </p:spPr>
        <p:txBody>
          <a:bodyPr/>
          <a:lstStyle/>
          <a:p>
            <a:pPr eaLnBrk="1" hangingPunct="1"/>
            <a:r>
              <a:rPr lang="en-US" altLang="ru-RU" b="1" i="1" smtClean="0"/>
              <a:t>New York</a:t>
            </a:r>
          </a:p>
          <a:p>
            <a:pPr eaLnBrk="1" hangingPunct="1"/>
            <a:r>
              <a:rPr lang="en-US" altLang="ru-RU" b="1" i="1" smtClean="0"/>
              <a:t>Boston</a:t>
            </a:r>
          </a:p>
          <a:p>
            <a:pPr eaLnBrk="1" hangingPunct="1"/>
            <a:r>
              <a:rPr lang="en-US" altLang="ru-RU" b="1" i="1" smtClean="0"/>
              <a:t>Chicago </a:t>
            </a:r>
          </a:p>
          <a:p>
            <a:pPr eaLnBrk="1" hangingPunct="1"/>
            <a:r>
              <a:rPr lang="en-US" altLang="ru-RU" b="1" i="1" smtClean="0"/>
              <a:t>Detroit</a:t>
            </a:r>
          </a:p>
          <a:p>
            <a:pPr eaLnBrk="1" hangingPunct="1"/>
            <a:r>
              <a:rPr lang="en-US" altLang="ru-RU" b="1" i="1" smtClean="0"/>
              <a:t>Philadelphia</a:t>
            </a:r>
          </a:p>
          <a:p>
            <a:pPr eaLnBrk="1" hangingPunct="1"/>
            <a:r>
              <a:rPr lang="en-US" altLang="ru-RU" b="1" i="1" smtClean="0"/>
              <a:t>Los Angeles</a:t>
            </a:r>
          </a:p>
          <a:p>
            <a:pPr eaLnBrk="1" hangingPunct="1"/>
            <a:r>
              <a:rPr lang="en-US" altLang="ru-RU" b="1" i="1" smtClean="0"/>
              <a:t>San Francisco</a:t>
            </a:r>
          </a:p>
          <a:p>
            <a:pPr eaLnBrk="1" hangingPunct="1"/>
            <a:r>
              <a:rPr lang="en-US" altLang="ru-RU" b="1" i="1" smtClean="0"/>
              <a:t>Atlanta</a:t>
            </a:r>
          </a:p>
          <a:p>
            <a:pPr eaLnBrk="1" hangingPunct="1"/>
            <a:r>
              <a:rPr lang="en-US" altLang="ru-RU" b="1" i="1" smtClean="0"/>
              <a:t>Houston</a:t>
            </a:r>
            <a:endParaRPr lang="ru-RU" altLang="ru-RU" b="1" i="1" smtClean="0"/>
          </a:p>
        </p:txBody>
      </p:sp>
      <p:pic>
        <p:nvPicPr>
          <p:cNvPr id="19461" name="Picture 1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63713" y="3978275"/>
            <a:ext cx="2708275" cy="2879725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 sz="6000" b="1" smtClean="0"/>
              <a:t>American Symbols</a:t>
            </a:r>
            <a:endParaRPr lang="ru-RU" altLang="ru-RU" sz="6000" b="1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989138"/>
            <a:ext cx="4383088" cy="4679950"/>
          </a:xfrm>
        </p:spPr>
        <p:txBody>
          <a:bodyPr/>
          <a:lstStyle/>
          <a:p>
            <a:pPr eaLnBrk="1" hangingPunct="1"/>
            <a:r>
              <a:rPr lang="en-US" altLang="ru-RU" sz="3600" b="1" i="1" u="sng" smtClean="0"/>
              <a:t>the flag</a:t>
            </a:r>
          </a:p>
          <a:p>
            <a:pPr eaLnBrk="1" hangingPunct="1"/>
            <a:endParaRPr lang="en-US" altLang="ru-RU" sz="3600" b="1" i="1" u="sng" smtClean="0"/>
          </a:p>
          <a:p>
            <a:pPr eaLnBrk="1" hangingPunct="1"/>
            <a:r>
              <a:rPr lang="en-US" altLang="ru-RU" sz="3600" b="1" i="1" u="sng" smtClean="0"/>
              <a:t>the official symbol</a:t>
            </a:r>
          </a:p>
          <a:p>
            <a:pPr eaLnBrk="1" hangingPunct="1"/>
            <a:endParaRPr lang="en-US" altLang="ru-RU" sz="3600" b="1" i="1" u="sng" smtClean="0"/>
          </a:p>
          <a:p>
            <a:pPr eaLnBrk="1" hangingPunct="1"/>
            <a:r>
              <a:rPr lang="en-US" altLang="ru-RU" sz="3600" b="1" i="1" u="sng" smtClean="0"/>
              <a:t>the symbol</a:t>
            </a:r>
            <a:endParaRPr lang="ru-RU" altLang="ru-RU" sz="3600" b="1" i="1" u="sng" smtClean="0"/>
          </a:p>
        </p:txBody>
      </p:sp>
      <p:pic>
        <p:nvPicPr>
          <p:cNvPr id="20484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388" y="2060575"/>
            <a:ext cx="3924300" cy="4321175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and tasks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</a:t>
            </a:r>
            <a:r>
              <a:rPr lang="en-US" dirty="0"/>
              <a:t>: improve students ' knowledge about the </a:t>
            </a:r>
            <a:r>
              <a:rPr lang="en-US" dirty="0" smtClean="0"/>
              <a:t>USA</a:t>
            </a:r>
          </a:p>
          <a:p>
            <a:r>
              <a:rPr lang="en-US" dirty="0" smtClean="0"/>
              <a:t>Tasks: </a:t>
            </a:r>
            <a:r>
              <a:rPr lang="en-US" dirty="0"/>
              <a:t>tell about </a:t>
            </a:r>
            <a:r>
              <a:rPr lang="en-US" dirty="0" smtClean="0"/>
              <a:t>USA (geographical position, rivers, mountains, government, presidents, symbols and facts)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512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3203575" y="0"/>
            <a:ext cx="5667375" cy="1196975"/>
          </a:xfrm>
        </p:spPr>
        <p:txBody>
          <a:bodyPr/>
          <a:lstStyle/>
          <a:p>
            <a:pPr eaLnBrk="1" hangingPunct="1"/>
            <a:r>
              <a:rPr lang="en-US" altLang="ru-RU" sz="6600" b="1" smtClean="0"/>
              <a:t>The Flag</a:t>
            </a:r>
            <a:endParaRPr lang="ru-RU" altLang="ru-RU" sz="6600" b="1" smtClean="0"/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140200" y="1989138"/>
            <a:ext cx="5003800" cy="46910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ru-RU" sz="3600" b="1" i="1" u="sng" smtClean="0"/>
              <a:t>“ THE STARS 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3600" b="1" i="1" smtClean="0"/>
              <a:t>           </a:t>
            </a:r>
            <a:r>
              <a:rPr lang="en-US" altLang="ru-RU" sz="3600" b="1" i="1" u="sng" smtClean="0"/>
              <a:t>STRIPES” </a:t>
            </a:r>
          </a:p>
          <a:p>
            <a:pPr eaLnBrk="1" hangingPunct="1">
              <a:buFont typeface="Wingdings" pitchFamily="2" charset="2"/>
              <a:buNone/>
            </a:pPr>
            <a:endParaRPr lang="en-US" altLang="ru-RU" sz="3600" b="1" i="1" u="sng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ru-RU" sz="3600" b="1" smtClean="0"/>
              <a:t>        50 stars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3600" b="1" smtClean="0"/>
              <a:t>        13 stripes  </a:t>
            </a:r>
            <a:endParaRPr lang="ru-RU" altLang="ru-RU" sz="3600" b="1" u="sng" smtClean="0"/>
          </a:p>
        </p:txBody>
      </p:sp>
      <p:pic>
        <p:nvPicPr>
          <p:cNvPr id="21508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0175" y="2349500"/>
            <a:ext cx="3663950" cy="230505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475662" cy="1268413"/>
          </a:xfrm>
        </p:spPr>
        <p:txBody>
          <a:bodyPr/>
          <a:lstStyle/>
          <a:p>
            <a:pPr eaLnBrk="1" hangingPunct="1"/>
            <a:r>
              <a:rPr lang="en-US" altLang="ru-RU" sz="6600" b="1" smtClean="0"/>
              <a:t>The Official Symbol</a:t>
            </a:r>
            <a:endParaRPr lang="ru-RU" altLang="ru-RU" sz="6600" b="1" smtClean="0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779838" y="1557338"/>
            <a:ext cx="5364162" cy="5300662"/>
          </a:xfrm>
        </p:spPr>
        <p:txBody>
          <a:bodyPr/>
          <a:lstStyle/>
          <a:p>
            <a:pPr eaLnBrk="1" hangingPunct="1"/>
            <a:r>
              <a:rPr lang="en-US" altLang="ru-RU" sz="2800" b="1" i="1" dirty="0" smtClean="0"/>
              <a:t>in 1782</a:t>
            </a:r>
          </a:p>
          <a:p>
            <a:pPr eaLnBrk="1" hangingPunct="1">
              <a:buFont typeface="Wingdings" pitchFamily="2" charset="2"/>
              <a:buNone/>
            </a:pPr>
            <a:endParaRPr lang="en-US" altLang="ru-RU" sz="2800" b="1" i="1" dirty="0" smtClean="0"/>
          </a:p>
          <a:p>
            <a:pPr eaLnBrk="1" hangingPunct="1"/>
            <a:r>
              <a:rPr lang="en-US" altLang="ru-RU" sz="2800" b="1" i="1" dirty="0" smtClean="0"/>
              <a:t>the eagle on the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2800" b="1" i="1" dirty="0" smtClean="0"/>
              <a:t>   back of a dollar  bill</a:t>
            </a:r>
          </a:p>
          <a:p>
            <a:pPr eaLnBrk="1" hangingPunct="1">
              <a:buFont typeface="Wingdings" pitchFamily="2" charset="2"/>
              <a:buNone/>
            </a:pPr>
            <a:endParaRPr lang="en-US" altLang="ru-RU" sz="2800" b="1" i="1" dirty="0" smtClean="0"/>
          </a:p>
          <a:p>
            <a:pPr eaLnBrk="1" hangingPunct="1"/>
            <a:r>
              <a:rPr lang="en-US" altLang="ru-RU" sz="2800" b="1" i="1" dirty="0" smtClean="0"/>
              <a:t>an olive branch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2800" b="1" i="1" dirty="0" smtClean="0"/>
              <a:t>   ( a symbol of peace)</a:t>
            </a:r>
          </a:p>
          <a:p>
            <a:pPr eaLnBrk="1" hangingPunct="1">
              <a:buFont typeface="Wingdings" pitchFamily="2" charset="2"/>
              <a:buNone/>
            </a:pPr>
            <a:endParaRPr lang="en-US" altLang="ru-RU" sz="2800" b="1" i="1" dirty="0" smtClean="0"/>
          </a:p>
          <a:p>
            <a:pPr eaLnBrk="1" hangingPunct="1"/>
            <a:r>
              <a:rPr lang="en-US" altLang="ru-RU" sz="2800" b="1" i="1" dirty="0" smtClean="0"/>
              <a:t>arrows (symbols of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2800" b="1" i="1" dirty="0" smtClean="0"/>
              <a:t>                </a:t>
            </a:r>
            <a:r>
              <a:rPr lang="en-US" altLang="ru-RU" sz="2800" b="1" i="1" dirty="0" err="1" smtClean="0"/>
              <a:t>strenght</a:t>
            </a:r>
            <a:r>
              <a:rPr lang="en-US" altLang="ru-RU" sz="2800" b="1" i="1" dirty="0" smtClean="0"/>
              <a:t>)</a:t>
            </a:r>
            <a:endParaRPr lang="ru-RU" altLang="ru-RU" sz="2800" b="1" i="1" dirty="0" smtClean="0"/>
          </a:p>
        </p:txBody>
      </p:sp>
      <p:pic>
        <p:nvPicPr>
          <p:cNvPr id="22532" name="Picture 7" descr="Безимени-15988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205038"/>
            <a:ext cx="3492500" cy="3887787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364163" cy="1125538"/>
          </a:xfrm>
        </p:spPr>
        <p:txBody>
          <a:bodyPr/>
          <a:lstStyle/>
          <a:p>
            <a:pPr eaLnBrk="1" hangingPunct="1"/>
            <a:r>
              <a:rPr lang="en-US" altLang="ru-RU" sz="6600" b="1" smtClean="0"/>
              <a:t>The  Symbol</a:t>
            </a:r>
            <a:endParaRPr lang="ru-RU" altLang="ru-RU" sz="6600" b="1" smtClean="0"/>
          </a:p>
        </p:txBody>
      </p:sp>
      <p:pic>
        <p:nvPicPr>
          <p:cNvPr id="23555" name="Picture 7" descr="n_904i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700213"/>
            <a:ext cx="2124075" cy="2808287"/>
          </a:xfrm>
        </p:spPr>
      </p:pic>
      <p:sp>
        <p:nvSpPr>
          <p:cNvPr id="23556" name="Rectangle 9"/>
          <p:cNvSpPr>
            <a:spLocks noGrp="1" noChangeArrowheads="1"/>
          </p:cNvSpPr>
          <p:nvPr>
            <p:ph type="body" sz="half" idx="3"/>
          </p:nvPr>
        </p:nvSpPr>
        <p:spPr>
          <a:xfrm>
            <a:off x="4427538" y="1125538"/>
            <a:ext cx="4716462" cy="57324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ru-RU" sz="3600" b="1" i="1" u="sng" dirty="0" smtClean="0"/>
              <a:t>  THE STATUE OF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3600" b="1" i="1" dirty="0" smtClean="0"/>
              <a:t>           </a:t>
            </a:r>
            <a:r>
              <a:rPr lang="en-US" altLang="ru-RU" sz="3600" b="1" i="1" u="sng" dirty="0" smtClean="0"/>
              <a:t>LIBERTY </a:t>
            </a:r>
          </a:p>
          <a:p>
            <a:pPr eaLnBrk="1" hangingPunct="1">
              <a:buFont typeface="Wingdings" pitchFamily="2" charset="2"/>
              <a:buNone/>
            </a:pPr>
            <a:endParaRPr lang="en-US" altLang="ru-RU" sz="3600" b="1" i="1" u="sng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ru-RU" b="1" i="1" dirty="0" smtClean="0"/>
              <a:t>a symbol of                    friendship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b="1" i="1" dirty="0" smtClean="0"/>
              <a:t>France gave it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b="1" i="1" dirty="0" smtClean="0"/>
              <a:t>                   in 1884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3600" b="1" i="1" u="sng" dirty="0" smtClean="0"/>
              <a:t>Is made of Urals copper</a:t>
            </a:r>
            <a:endParaRPr lang="ru-RU" altLang="ru-RU" sz="3600" b="1" i="1" u="sng" dirty="0" smtClean="0"/>
          </a:p>
        </p:txBody>
      </p:sp>
      <p:pic>
        <p:nvPicPr>
          <p:cNvPr id="23557" name="Picture 10" descr="s03052i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24075" y="4076700"/>
            <a:ext cx="2303463" cy="2781300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 smtClean="0"/>
              <a:t>Some Interesting Facts </a:t>
            </a:r>
            <a:endParaRPr lang="ru-RU" altLang="ru-RU" dirty="0" smtClean="0"/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>
          <a:xfrm>
            <a:off x="4644008" y="2017713"/>
            <a:ext cx="4311080" cy="4114800"/>
          </a:xfrm>
        </p:spPr>
        <p:txBody>
          <a:bodyPr/>
          <a:lstStyle/>
          <a:p>
            <a:r>
              <a:rPr lang="en-US" altLang="ru-RU" dirty="0" smtClean="0"/>
              <a:t>Russia sold the State of Alaska for the USA only 7.2 million dollars.</a:t>
            </a:r>
          </a:p>
          <a:p>
            <a:r>
              <a:rPr lang="en-US" altLang="ru-RU" dirty="0" smtClean="0"/>
              <a:t>The most popular sport in the States – American football, it is Rugby</a:t>
            </a:r>
            <a:endParaRPr lang="ru-RU" altLang="ru-RU" dirty="0" smtClean="0"/>
          </a:p>
        </p:txBody>
      </p:sp>
      <p:pic>
        <p:nvPicPr>
          <p:cNvPr id="24581" name="Picture 5" descr="https://cdn.pixabay.com/photo/2016/05/17/02/41/american-football-1397324_128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2708920"/>
            <a:ext cx="4142272" cy="2760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1988840"/>
            <a:ext cx="4237112" cy="1656184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America is considered the birthplace of such popular music genres as rock, jazz, Blues and hip-hop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8064" y="1844824"/>
            <a:ext cx="3810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Every eighth family in the United States was created </a:t>
            </a:r>
            <a:r>
              <a:rPr lang="en-US" dirty="0" smtClean="0"/>
              <a:t>due </a:t>
            </a:r>
            <a:r>
              <a:rPr lang="en-US" dirty="0"/>
              <a:t>to an online dating site</a:t>
            </a:r>
            <a:endParaRPr lang="ru-RU" dirty="0"/>
          </a:p>
        </p:txBody>
      </p:sp>
      <p:pic>
        <p:nvPicPr>
          <p:cNvPr id="58370" name="Picture 2" descr="http://www.business-vector.info/wp-content/uploads/2017/09/jazz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5" y="3645024"/>
            <a:ext cx="3960440" cy="247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72" name="Picture 4" descr="http://pbs.twimg.com/media/C9T69zMUMAEXJsi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68967" y="3645024"/>
            <a:ext cx="3717961" cy="2472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058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17713"/>
            <a:ext cx="8487544" cy="4114800"/>
          </a:xfrm>
        </p:spPr>
        <p:txBody>
          <a:bodyPr/>
          <a:lstStyle/>
          <a:p>
            <a:r>
              <a:rPr lang="en-US" dirty="0" smtClean="0"/>
              <a:t>Every day, Americans eat 150 million hot dogs and 72000 sq. km of pizza</a:t>
            </a:r>
          </a:p>
          <a:p>
            <a:r>
              <a:rPr lang="en-US" dirty="0" smtClean="0"/>
              <a:t>The Pentagon is the largest office building in the world</a:t>
            </a:r>
          </a:p>
          <a:p>
            <a:r>
              <a:rPr lang="en-US" dirty="0" smtClean="0"/>
              <a:t>The largest note in common circulation in America - $ 100</a:t>
            </a:r>
          </a:p>
          <a:p>
            <a:r>
              <a:rPr lang="en-US" dirty="0" smtClean="0"/>
              <a:t>Once in California 2 years there was no rain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45984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17713"/>
            <a:ext cx="8631560" cy="4114800"/>
          </a:xfrm>
        </p:spPr>
        <p:txBody>
          <a:bodyPr/>
          <a:lstStyle/>
          <a:p>
            <a:r>
              <a:rPr lang="en-US" dirty="0" smtClean="0"/>
              <a:t>In Texas it is forbidden to shoot bison from the second floor of the hotel</a:t>
            </a:r>
          </a:p>
          <a:p>
            <a:r>
              <a:rPr lang="en-US" dirty="0" smtClean="0"/>
              <a:t>In Las Vegas, it is illegal to kiss men with beard</a:t>
            </a:r>
          </a:p>
          <a:p>
            <a:r>
              <a:rPr lang="en-US" dirty="0" smtClean="0"/>
              <a:t>In Idaho it is forbidden to fish while sitting on a camel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0999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dirty="0"/>
              <a:t>L</a:t>
            </a:r>
            <a:r>
              <a:rPr lang="en-US" sz="5400" b="1" dirty="0" smtClean="0"/>
              <a:t>iterature List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2"/>
              </a:rPr>
              <a:t>https://ru.wikipedia.org/wiki/</a:t>
            </a:r>
            <a:r>
              <a:rPr lang="ru-RU" sz="2400" dirty="0" err="1" smtClean="0">
                <a:hlinkClick r:id="rId2"/>
              </a:rPr>
              <a:t>Трамп,Дональд</a:t>
            </a:r>
            <a:endParaRPr lang="en-US" sz="2400" dirty="0" smtClean="0"/>
          </a:p>
          <a:p>
            <a:r>
              <a:rPr lang="en-US" sz="2400" dirty="0">
                <a:hlinkClick r:id="rId3"/>
              </a:rPr>
              <a:t>https://ru.wikipedia.org/wiki/%D0%9F%D1%80%D0%B5%D0%B7%D0%B8%D0%B4%D0%B5%D0%BD%D1%82_%</a:t>
            </a:r>
            <a:r>
              <a:rPr lang="en-US" sz="2400" dirty="0" smtClean="0">
                <a:hlinkClick r:id="rId3"/>
              </a:rPr>
              <a:t>D0%A1%D0%A8%D0%90</a:t>
            </a:r>
            <a:endParaRPr lang="en-US" sz="2400" dirty="0" smtClean="0"/>
          </a:p>
          <a:p>
            <a:r>
              <a:rPr lang="en-US" sz="2400" dirty="0">
                <a:hlinkClick r:id="rId4"/>
              </a:rPr>
              <a:t>https://ru.wikipedia.org/wiki/%D0%92%D0%B0%D1%88%D0%B8%D0%BD%D0%B3%D1%82%D0%BE%D0%BD,_%</a:t>
            </a:r>
            <a:r>
              <a:rPr lang="en-US" sz="2400" dirty="0" smtClean="0">
                <a:hlinkClick r:id="rId4"/>
              </a:rPr>
              <a:t>D0%94%D0%B6%D0%BE%D1%80%D0%B4%D0%B6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8952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pPr eaLnBrk="1" hangingPunct="1"/>
            <a:r>
              <a:rPr lang="en-US" altLang="ru-RU" sz="4800" b="1" smtClean="0"/>
              <a:t>The United States of America</a:t>
            </a:r>
            <a:endParaRPr lang="ru-RU" altLang="ru-RU" sz="4800" b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60575"/>
            <a:ext cx="9144000" cy="4797425"/>
          </a:xfrm>
        </p:spPr>
        <p:txBody>
          <a:bodyPr/>
          <a:lstStyle/>
          <a:p>
            <a:pPr eaLnBrk="1" hangingPunct="1"/>
            <a:r>
              <a:rPr lang="en-US" altLang="ru-RU" sz="3600" b="1" smtClean="0"/>
              <a:t>50 states</a:t>
            </a:r>
          </a:p>
          <a:p>
            <a:pPr eaLnBrk="1" hangingPunct="1"/>
            <a:r>
              <a:rPr lang="en-US" altLang="ru-RU" sz="3600" b="1" smtClean="0"/>
              <a:t>Alaska, Hawaii are not connected to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3600" b="1" smtClean="0"/>
              <a:t>  other states</a:t>
            </a:r>
          </a:p>
          <a:p>
            <a:pPr eaLnBrk="1" hangingPunct="1"/>
            <a:r>
              <a:rPr lang="en-US" altLang="ru-RU" sz="3600" b="1" smtClean="0"/>
              <a:t>317 million people</a:t>
            </a:r>
          </a:p>
          <a:p>
            <a:pPr eaLnBrk="1" hangingPunct="1"/>
            <a:r>
              <a:rPr lang="en-US" altLang="ru-RU" sz="3600" b="1" smtClean="0"/>
              <a:t>9.5 million square kilometres</a:t>
            </a:r>
          </a:p>
          <a:p>
            <a:pPr eaLnBrk="1" hangingPunct="1"/>
            <a:r>
              <a:rPr lang="en-US" altLang="ru-RU" sz="3600" b="1" smtClean="0"/>
              <a:t>English – is the official language</a:t>
            </a:r>
            <a:endParaRPr lang="ru-RU" altLang="ru-RU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413"/>
          </a:xfrm>
        </p:spPr>
        <p:txBody>
          <a:bodyPr/>
          <a:lstStyle/>
          <a:p>
            <a:pPr eaLnBrk="1" hangingPunct="1"/>
            <a:r>
              <a:rPr lang="en-US" altLang="ru-RU" sz="6000" b="1" smtClean="0"/>
              <a:t>Geographical position</a:t>
            </a:r>
            <a:endParaRPr lang="ru-RU" altLang="ru-RU" sz="6000" b="1" smtClean="0"/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2205038"/>
            <a:ext cx="4427537" cy="4652962"/>
          </a:xfrm>
        </p:spPr>
        <p:txBody>
          <a:bodyPr/>
          <a:lstStyle/>
          <a:p>
            <a:pPr eaLnBrk="1" hangingPunct="1"/>
            <a:r>
              <a:rPr lang="en-US" altLang="ru-RU" b="1" i="1" dirty="0" smtClean="0"/>
              <a:t>is washed by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b="1" i="1" dirty="0" smtClean="0"/>
              <a:t>   the Pacific Ocean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b="1" i="1" dirty="0" smtClean="0"/>
              <a:t>   the Atlantic Ocean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b="1" i="1" dirty="0" smtClean="0"/>
              <a:t>   the Gulf of Mexico</a:t>
            </a:r>
          </a:p>
          <a:p>
            <a:pPr eaLnBrk="1" hangingPunct="1"/>
            <a:r>
              <a:rPr lang="en-US" altLang="ru-RU" b="1" i="1" dirty="0" smtClean="0"/>
              <a:t>Great Lakes(</a:t>
            </a:r>
            <a:r>
              <a:rPr lang="en-US" i="1" dirty="0"/>
              <a:t>Saint </a:t>
            </a:r>
            <a:r>
              <a:rPr lang="en-US" i="1" dirty="0" smtClean="0"/>
              <a:t>Clair, Ontario, Erie</a:t>
            </a:r>
            <a:r>
              <a:rPr lang="en-US" dirty="0" smtClean="0"/>
              <a:t>, </a:t>
            </a:r>
            <a:r>
              <a:rPr lang="en-US" i="1" dirty="0" smtClean="0"/>
              <a:t>Michigan, Huron, </a:t>
            </a:r>
            <a:r>
              <a:rPr lang="en-US" i="1" dirty="0"/>
              <a:t>Superior</a:t>
            </a:r>
            <a:r>
              <a:rPr lang="en-US" altLang="ru-RU" b="1" i="1" dirty="0" smtClean="0"/>
              <a:t>)</a:t>
            </a:r>
            <a:endParaRPr lang="ru-RU" altLang="ru-RU" b="1" i="1" dirty="0" smtClean="0"/>
          </a:p>
        </p:txBody>
      </p:sp>
      <p:pic>
        <p:nvPicPr>
          <p:cNvPr id="8196" name="Picture 7" descr="Безимени-13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388" y="2205038"/>
            <a:ext cx="4608512" cy="37449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 sz="6600" b="1" smtClean="0"/>
              <a:t>       Rivers</a:t>
            </a:r>
            <a:endParaRPr lang="ru-RU" altLang="ru-RU" sz="6600" b="1" smtClean="0"/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1628775"/>
            <a:ext cx="4238625" cy="4968875"/>
          </a:xfrm>
        </p:spPr>
        <p:txBody>
          <a:bodyPr/>
          <a:lstStyle/>
          <a:p>
            <a:pPr eaLnBrk="1" hangingPunct="1"/>
            <a:endParaRPr lang="en-US" altLang="ru-RU" b="1" i="1" smtClean="0"/>
          </a:p>
          <a:p>
            <a:pPr eaLnBrk="1" hangingPunct="1"/>
            <a:r>
              <a:rPr lang="en-US" altLang="ru-RU" b="1" i="1" smtClean="0"/>
              <a:t>The Mississippi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b="1" i="1" smtClean="0"/>
              <a:t>   “the father of waters”</a:t>
            </a:r>
          </a:p>
          <a:p>
            <a:pPr eaLnBrk="1" hangingPunct="1"/>
            <a:endParaRPr lang="en-US" altLang="ru-RU" b="1" i="1" smtClean="0"/>
          </a:p>
          <a:p>
            <a:pPr eaLnBrk="1" hangingPunct="1"/>
            <a:r>
              <a:rPr lang="en-US" altLang="ru-RU" b="1" i="1" smtClean="0"/>
              <a:t>the Missouri</a:t>
            </a:r>
          </a:p>
          <a:p>
            <a:pPr eaLnBrk="1" hangingPunct="1"/>
            <a:endParaRPr lang="en-US" altLang="ru-RU" b="1" i="1" smtClean="0"/>
          </a:p>
          <a:p>
            <a:pPr eaLnBrk="1" hangingPunct="1"/>
            <a:r>
              <a:rPr lang="en-US" altLang="ru-RU" b="1" i="1" smtClean="0"/>
              <a:t>The Colorado</a:t>
            </a:r>
            <a:endParaRPr lang="ru-RU" altLang="ru-RU" b="1" i="1" smtClean="0"/>
          </a:p>
        </p:txBody>
      </p:sp>
      <p:pic>
        <p:nvPicPr>
          <p:cNvPr id="9220" name="Picture 6" descr="Безимени-13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060575"/>
            <a:ext cx="4787900" cy="39608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 sz="6600" b="1" smtClean="0"/>
              <a:t>Mountains</a:t>
            </a:r>
            <a:endParaRPr lang="ru-RU" altLang="ru-RU" sz="6600" b="1" smtClean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916113"/>
            <a:ext cx="4572000" cy="4681537"/>
          </a:xfrm>
        </p:spPr>
        <p:txBody>
          <a:bodyPr/>
          <a:lstStyle/>
          <a:p>
            <a:pPr eaLnBrk="1" hangingPunct="1"/>
            <a:r>
              <a:rPr lang="en-US" altLang="ru-RU" sz="2800" b="1" i="1" smtClean="0"/>
              <a:t>The Rocky Mountains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2800" b="1" i="1" smtClean="0"/>
              <a:t>   ( the Rockies 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2800" b="1" i="1" smtClean="0"/>
              <a:t>                                     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altLang="ru-RU" sz="2800" b="1" i="1" smtClean="0"/>
              <a:t>the Appolachians</a:t>
            </a:r>
          </a:p>
          <a:p>
            <a:pPr eaLnBrk="1" hangingPunct="1">
              <a:buFont typeface="Wingdings" pitchFamily="2" charset="2"/>
              <a:buChar char="q"/>
            </a:pPr>
            <a:endParaRPr lang="en-US" altLang="ru-RU" sz="2800" b="1" i="1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altLang="ru-RU" sz="2800" b="1" i="1" smtClean="0"/>
              <a:t>The Grand Canyon</a:t>
            </a:r>
          </a:p>
          <a:p>
            <a:pPr eaLnBrk="1" hangingPunct="1">
              <a:buFont typeface="Wingdings" pitchFamily="2" charset="2"/>
              <a:buChar char="q"/>
            </a:pPr>
            <a:endParaRPr lang="en-US" altLang="ru-RU" sz="2800" b="1" i="1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altLang="ru-RU" sz="2800" b="1" i="1" smtClean="0"/>
              <a:t>The Cordillera System</a:t>
            </a:r>
          </a:p>
          <a:p>
            <a:pPr eaLnBrk="1" hangingPunct="1">
              <a:buFont typeface="Wingdings" pitchFamily="2" charset="2"/>
              <a:buNone/>
            </a:pPr>
            <a:endParaRPr lang="en-US" altLang="ru-RU" sz="2800" b="1" i="1" smtClean="0"/>
          </a:p>
          <a:p>
            <a:pPr eaLnBrk="1" hangingPunct="1">
              <a:buFont typeface="Wingdings" pitchFamily="2" charset="2"/>
              <a:buNone/>
            </a:pPr>
            <a:endParaRPr lang="en-US" altLang="ru-RU" sz="2800" b="1" i="1" smtClean="0"/>
          </a:p>
          <a:p>
            <a:pPr eaLnBrk="1" hangingPunct="1">
              <a:buFont typeface="Wingdings" pitchFamily="2" charset="2"/>
              <a:buNone/>
            </a:pPr>
            <a:endParaRPr lang="en-US" altLang="ru-RU" sz="2800" b="1" i="1" smtClean="0"/>
          </a:p>
          <a:p>
            <a:pPr eaLnBrk="1" hangingPunct="1">
              <a:buFont typeface="Wingdings" pitchFamily="2" charset="2"/>
              <a:buNone/>
            </a:pPr>
            <a:endParaRPr lang="en-US" altLang="ru-RU" sz="2400" smtClean="0"/>
          </a:p>
          <a:p>
            <a:pPr eaLnBrk="1" hangingPunct="1">
              <a:buFont typeface="Wingdings" pitchFamily="2" charset="2"/>
              <a:buNone/>
            </a:pPr>
            <a:endParaRPr lang="ru-RU" altLang="ru-RU" sz="2400" smtClean="0"/>
          </a:p>
        </p:txBody>
      </p:sp>
      <p:pic>
        <p:nvPicPr>
          <p:cNvPr id="10244" name="Picture 6" descr="Безимени-13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060575"/>
            <a:ext cx="4643438" cy="4032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54100"/>
          </a:xfrm>
        </p:spPr>
        <p:txBody>
          <a:bodyPr/>
          <a:lstStyle/>
          <a:p>
            <a:pPr eaLnBrk="1" hangingPunct="1"/>
            <a:r>
              <a:rPr lang="en-US" altLang="ru-RU" sz="6000" b="1" smtClean="0"/>
              <a:t>Population from</a:t>
            </a:r>
            <a:endParaRPr lang="ru-RU" altLang="ru-RU" sz="6000" b="1" smtClean="0"/>
          </a:p>
        </p:txBody>
      </p:sp>
      <p:graphicFrame>
        <p:nvGraphicFramePr>
          <p:cNvPr id="2" name="Схема 1"/>
          <p:cNvGraphicFramePr/>
          <p:nvPr/>
        </p:nvGraphicFramePr>
        <p:xfrm>
          <a:off x="0" y="981075"/>
          <a:ext cx="9144000" cy="6237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176213"/>
          <a:ext cx="9144000" cy="6681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176213"/>
          <a:ext cx="8905875" cy="6492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6">
      <a:dk1>
        <a:srgbClr val="000000"/>
      </a:dk1>
      <a:lt1>
        <a:srgbClr val="FFFFFF"/>
      </a:lt1>
      <a:dk2>
        <a:srgbClr val="6A4076"/>
      </a:dk2>
      <a:lt2>
        <a:srgbClr val="969696"/>
      </a:lt2>
      <a:accent1>
        <a:srgbClr val="DBA9C2"/>
      </a:accent1>
      <a:accent2>
        <a:srgbClr val="E1BF91"/>
      </a:accent2>
      <a:accent3>
        <a:srgbClr val="FFFFFF"/>
      </a:accent3>
      <a:accent4>
        <a:srgbClr val="000000"/>
      </a:accent4>
      <a:accent5>
        <a:srgbClr val="EAD1DD"/>
      </a:accent5>
      <a:accent6>
        <a:srgbClr val="CCAD83"/>
      </a:accent6>
      <a:hlink>
        <a:srgbClr val="B3CE82"/>
      </a:hlink>
      <a:folHlink>
        <a:srgbClr val="B8AD48"/>
      </a:folHlink>
    </a:clrScheme>
    <a:fontScheme name="Палит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1458</TotalTime>
  <Words>662</Words>
  <Application>Microsoft Office PowerPoint</Application>
  <PresentationFormat>Экран (4:3)</PresentationFormat>
  <Paragraphs>185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Палитра</vt:lpstr>
      <vt:lpstr>USA</vt:lpstr>
      <vt:lpstr>Target and tasks</vt:lpstr>
      <vt:lpstr>The United States of America</vt:lpstr>
      <vt:lpstr>Geographical position</vt:lpstr>
      <vt:lpstr>       Rivers</vt:lpstr>
      <vt:lpstr>Mountains</vt:lpstr>
      <vt:lpstr>Population from</vt:lpstr>
      <vt:lpstr>Презентация PowerPoint</vt:lpstr>
      <vt:lpstr>Презентация PowerPoint</vt:lpstr>
      <vt:lpstr>The President</vt:lpstr>
      <vt:lpstr>The Supreme Court</vt:lpstr>
      <vt:lpstr>The Constitution(1787)</vt:lpstr>
      <vt:lpstr>Political System</vt:lpstr>
      <vt:lpstr>American  Presidents</vt:lpstr>
      <vt:lpstr>Abraham Lincoln</vt:lpstr>
      <vt:lpstr>Презентация PowerPoint</vt:lpstr>
      <vt:lpstr>Donald Trump</vt:lpstr>
      <vt:lpstr>The Largest Cities</vt:lpstr>
      <vt:lpstr>American Symbols</vt:lpstr>
      <vt:lpstr>The Flag</vt:lpstr>
      <vt:lpstr>The Official Symbol</vt:lpstr>
      <vt:lpstr>The  Symbol</vt:lpstr>
      <vt:lpstr>Some Interesting Facts </vt:lpstr>
      <vt:lpstr>Презентация PowerPoint</vt:lpstr>
      <vt:lpstr>Презентация PowerPoint</vt:lpstr>
      <vt:lpstr>Презентация PowerPoint</vt:lpstr>
      <vt:lpstr>Literature List</vt:lpstr>
    </vt:vector>
  </TitlesOfParts>
  <Company>Гимназия № 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28</cp:revision>
  <dcterms:created xsi:type="dcterms:W3CDTF">2007-05-12T14:23:41Z</dcterms:created>
  <dcterms:modified xsi:type="dcterms:W3CDTF">2018-05-14T09:12:00Z</dcterms:modified>
</cp:coreProperties>
</file>