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4DBF6-308F-4934-8E92-49326A847C99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31633-42DF-49F3-BE29-A21A65CE5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283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31633-42DF-49F3-BE29-A21A65CE5F3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56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31633-42DF-49F3-BE29-A21A65CE5F3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65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31633-42DF-49F3-BE29-A21A65CE5F3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52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№4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32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Тепловое излучение и его характеристики</a:t>
            </a:r>
          </a:p>
          <a:p>
            <a:r>
              <a:rPr lang="ru-RU" dirty="0"/>
              <a:t>Закон Кирхгофа</a:t>
            </a:r>
          </a:p>
          <a:p>
            <a:r>
              <a:rPr lang="ru-RU" dirty="0"/>
              <a:t>Абсолютно черное тело</a:t>
            </a:r>
          </a:p>
          <a:p>
            <a:r>
              <a:rPr lang="ru-RU" dirty="0"/>
              <a:t>Законы теплового излучения абсолютно черного тела</a:t>
            </a:r>
          </a:p>
          <a:p>
            <a:r>
              <a:rPr lang="ru-RU" dirty="0"/>
              <a:t>Фотоэффект</a:t>
            </a:r>
          </a:p>
          <a:p>
            <a:r>
              <a:rPr lang="ru-RU" dirty="0"/>
              <a:t>Масса и импульс фотона</a:t>
            </a:r>
          </a:p>
          <a:p>
            <a:r>
              <a:rPr lang="ru-RU" dirty="0"/>
              <a:t>Двойственная природа света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План Лекции</a:t>
            </a:r>
          </a:p>
        </p:txBody>
      </p:sp>
    </p:spTree>
    <p:extLst>
      <p:ext uri="{BB962C8B-B14F-4D97-AF65-F5344CB8AC3E}">
        <p14:creationId xmlns:p14="http://schemas.microsoft.com/office/powerpoint/2010/main" val="27852925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Тепловое излучение — передача энергии от одних тел к другим в виде электромагнитных волн за счёт их тепловой энергии.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Тепловое излучение и его характеристики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534" y="2996952"/>
            <a:ext cx="47625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19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/>
                  <a:t>Энергетическая светимость тела(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𝑊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𝑡𝑆</m:t>
                        </m:r>
                      </m:den>
                    </m:f>
                  </m:oMath>
                </a14:m>
                <a:r>
                  <a:rPr lang="ru-RU" dirty="0"/>
                  <a:t>)</a:t>
                </a:r>
                <a:r>
                  <a:rPr lang="en-US" dirty="0"/>
                  <a:t> </a:t>
                </a:r>
              </a:p>
              <a:p>
                <a:r>
                  <a:rPr lang="ru-RU" dirty="0"/>
                  <a:t>Спектральная плотность энергетической светимости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</m:nary>
                  </m:oMath>
                </a14:m>
                <a:r>
                  <a:rPr lang="en-US" dirty="0"/>
                  <a:t>)</a:t>
                </a:r>
              </a:p>
              <a:p>
                <a:r>
                  <a:rPr lang="ru-RU" sz="2800" b="1" dirty="0"/>
                  <a:t>Поглощающая способность тела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Ф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Ф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Характеристики </a:t>
            </a:r>
            <a:r>
              <a:rPr lang="ru-RU"/>
              <a:t>теплового излучения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2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𝑟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</m:d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ачт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𝜔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Закон Кирхгофа</a:t>
            </a:r>
          </a:p>
        </p:txBody>
      </p:sp>
    </p:spTree>
    <p:extLst>
      <p:ext uri="{BB962C8B-B14F-4D97-AF65-F5344CB8AC3E}">
        <p14:creationId xmlns:p14="http://schemas.microsoft.com/office/powerpoint/2010/main" val="386642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/>
                  <a:t>Абсолютно черное тело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𝜔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𝑇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=1</m:t>
                    </m:r>
                  </m:oMath>
                </a14:m>
                <a:endParaRPr lang="en-US" dirty="0"/>
              </a:p>
              <a:p>
                <a:r>
                  <a:rPr lang="ru-RU" dirty="0"/>
                  <a:t>Серое тело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𝜔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𝑇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Абсолютно черное тело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99085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770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5116024"/>
              </a:xfrm>
            </p:spPr>
            <p:txBody>
              <a:bodyPr/>
              <a:lstStyle/>
              <a:p>
                <a:r>
                  <a:rPr lang="ru-RU" i="1" dirty="0">
                    <a:latin typeface="Cambria Math"/>
                  </a:rPr>
                  <a:t>Закон Стефана — Больцмана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=5,67∙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−8</m:t>
                        </m:r>
                      </m:sup>
                    </m:sSup>
                    <m:r>
                      <a:rPr lang="ru-RU" b="0" i="1" smtClean="0">
                        <a:latin typeface="Cambria Math"/>
                        <a:ea typeface="Cambria Math"/>
                      </a:rPr>
                      <m:t>Вт/</m:t>
                    </m:r>
                    <m:sSup>
                      <m:sSup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м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К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ru-RU" dirty="0"/>
              </a:p>
              <a:p>
                <a:r>
                  <a:rPr lang="ru-RU" i="1" dirty="0">
                    <a:latin typeface="Cambria Math"/>
                  </a:rPr>
                  <a:t>Закон смещения Вина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i="1" dirty="0">
                            <a:latin typeface="Symbol" pitchFamily="18" charset="2"/>
                          </a:rPr>
                          <m:t>l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𝑚𝑎𝑥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0,0028999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𝑇</m:t>
                        </m:r>
                      </m:den>
                    </m:f>
                  </m:oMath>
                </a14:m>
                <a:endParaRPr lang="en-US" i="1" dirty="0"/>
              </a:p>
              <a:p>
                <a:r>
                  <a:rPr lang="ru-RU" i="1" dirty="0">
                    <a:latin typeface="Cambria Math"/>
                  </a:rPr>
                  <a:t>Закон Рэлея — Джинса</a:t>
                </a:r>
                <a:endParaRPr lang="en-US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ачт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𝜔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𝑘𝑇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i="1" dirty="0"/>
              </a:p>
              <a:p>
                <a:r>
                  <a:rPr lang="ru-RU" i="1" dirty="0">
                    <a:latin typeface="Cambria Math"/>
                  </a:rPr>
                  <a:t>Закон Планка</a:t>
                </a:r>
                <a:endParaRPr lang="en-US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𝐼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i="1" dirty="0">
                            <a:latin typeface="Symbol" pitchFamily="18" charset="2"/>
                          </a:rPr>
                          <m:t>n</m:t>
                        </m:r>
                        <m:r>
                          <a:rPr lang="en-US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i="1" dirty="0">
                                <a:latin typeface="Symbol" pitchFamily="18" charset="2"/>
                              </a:rPr>
                              <m:t>n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type m:val="skw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h</m:t>
                                </m:r>
                                <m:r>
                                  <m:rPr>
                                    <m:nor/>
                                  </m:rPr>
                                  <a:rPr lang="en-US" i="1" dirty="0">
                                    <a:latin typeface="Symbol" pitchFamily="18" charset="2"/>
                                  </a:rPr>
                                  <m:t>n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𝑘𝑇</m:t>
                                </m:r>
                              </m:den>
                            </m:f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ru-RU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5116024"/>
              </a:xfrm>
              <a:blipFill rotWithShape="1">
                <a:blip r:embed="rId3"/>
                <a:stretch>
                  <a:fillRect t="-10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Законы теплового излучения абсолютно черного тела</a:t>
            </a:r>
          </a:p>
        </p:txBody>
      </p:sp>
      <p:pic>
        <p:nvPicPr>
          <p:cNvPr id="4102" name="Picture 6" descr="File:Wiens law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768" y="2492896"/>
            <a:ext cx="4614231" cy="426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11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345</TotalTime>
  <Words>160</Words>
  <Application>Microsoft Office PowerPoint</Application>
  <PresentationFormat>Экран (4:3)</PresentationFormat>
  <Paragraphs>34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Calibri</vt:lpstr>
      <vt:lpstr>Cambria Math</vt:lpstr>
      <vt:lpstr>Lucida Sans Unicode</vt:lpstr>
      <vt:lpstr>Symbol</vt:lpstr>
      <vt:lpstr>Verdana</vt:lpstr>
      <vt:lpstr>Wingdings 2</vt:lpstr>
      <vt:lpstr>Wingdings 3</vt:lpstr>
      <vt:lpstr>Открытая</vt:lpstr>
      <vt:lpstr>Лекция №4</vt:lpstr>
      <vt:lpstr>План Лекции</vt:lpstr>
      <vt:lpstr>Тепловое излучение и его характеристики</vt:lpstr>
      <vt:lpstr>Характеристики теплового излучения</vt:lpstr>
      <vt:lpstr>Закон Кирхгофа</vt:lpstr>
      <vt:lpstr>Абсолютно черное тело</vt:lpstr>
      <vt:lpstr>Законы теплового излучения абсолютно черного тела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№4</dc:title>
  <dc:creator>Илья</dc:creator>
  <cp:lastModifiedBy>Ilya</cp:lastModifiedBy>
  <cp:revision>22</cp:revision>
  <dcterms:created xsi:type="dcterms:W3CDTF">2012-10-09T15:54:36Z</dcterms:created>
  <dcterms:modified xsi:type="dcterms:W3CDTF">2023-06-26T15:14:33Z</dcterms:modified>
</cp:coreProperties>
</file>