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5F269-9F60-4BDA-B31E-944BC2EDEEF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8CA5-E6A0-4551-A977-7D3BA1665B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20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8CA5-E6A0-4551-A977-7D3BA1665B6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5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FAA09D7-E11B-4047-9A81-0A70D2602985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00B75B-8F42-433B-A4FF-E9F352C0FFDB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49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Дифракционная решётка</a:t>
            </a:r>
          </a:p>
          <a:p>
            <a:r>
              <a:rPr lang="ru-RU" dirty="0" smtClean="0"/>
              <a:t>Естественный </a:t>
            </a:r>
            <a:r>
              <a:rPr lang="ru-RU" dirty="0"/>
              <a:t>и поляризованный </a:t>
            </a:r>
            <a:r>
              <a:rPr lang="ru-RU" dirty="0" smtClean="0"/>
              <a:t>свет</a:t>
            </a:r>
          </a:p>
          <a:p>
            <a:r>
              <a:rPr lang="ru-RU" dirty="0" smtClean="0"/>
              <a:t>Поляризация </a:t>
            </a:r>
            <a:r>
              <a:rPr lang="ru-RU" dirty="0"/>
              <a:t>при отражении и </a:t>
            </a:r>
            <a:r>
              <a:rPr lang="ru-RU" dirty="0" smtClean="0"/>
              <a:t>преломлении</a:t>
            </a:r>
          </a:p>
          <a:p>
            <a:r>
              <a:rPr lang="ru-RU" dirty="0" smtClean="0"/>
              <a:t>Двойное лучепреломление</a:t>
            </a:r>
          </a:p>
          <a:p>
            <a:r>
              <a:rPr lang="ru-RU" dirty="0" smtClean="0"/>
              <a:t>Взаимодействие </a:t>
            </a:r>
            <a:r>
              <a:rPr lang="ru-RU" dirty="0"/>
              <a:t>электромагнитных волн с </a:t>
            </a:r>
            <a:r>
              <a:rPr lang="ru-RU" dirty="0" smtClean="0"/>
              <a:t>веществом</a:t>
            </a:r>
          </a:p>
          <a:p>
            <a:r>
              <a:rPr lang="ru-RU" dirty="0" smtClean="0"/>
              <a:t>Поглощение </a:t>
            </a:r>
            <a:r>
              <a:rPr lang="ru-RU" dirty="0"/>
              <a:t>и рассеяние </a:t>
            </a:r>
            <a:r>
              <a:rPr lang="ru-RU" dirty="0" smtClean="0"/>
              <a:t>света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6909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Дифракционная решётка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m:rPr>
                        <m:nor/>
                      </m:rPr>
                      <a:rPr lang="en-US" dirty="0">
                        <a:latin typeface="Symbol" pitchFamily="18" charset="2"/>
                      </a:rPr>
                      <m:t>l</m:t>
                    </m:r>
                  </m:oMath>
                </a14:m>
                <a:r>
                  <a:rPr lang="en-US" dirty="0" smtClean="0"/>
                  <a:t>,</a:t>
                </a:r>
              </a:p>
              <a:p>
                <a:r>
                  <a:rPr lang="ru-RU" dirty="0" smtClean="0"/>
                  <a:t>где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=0;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±1;±2;…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=1/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84784"/>
            <a:ext cx="333375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02096"/>
            <a:ext cx="22669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http://upload.wikimedia.org/wikipedia/commons/thumb/7/72/Rainbow_on_CD-ROM.jpg/220px-Rainbow_on_CD-RO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33056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69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Естественный и поляризованный </a:t>
            </a:r>
            <a:r>
              <a:rPr lang="ru-RU" dirty="0" smtClean="0"/>
              <a:t>свет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Polarisation rectilig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72816"/>
            <a:ext cx="45720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olarisation circulai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82342"/>
            <a:ext cx="11430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olarisation elliptiqu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89331"/>
            <a:ext cx="1143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30534"/>
            <a:ext cx="166687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113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Поляризация при отражении и преломлении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𝐵𝑟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21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39338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062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Двойное </a:t>
            </a:r>
            <a:r>
              <a:rPr lang="ru-RU" dirty="0" smtClean="0"/>
              <a:t>лучепреломление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556792"/>
            <a:ext cx="211455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://www.ict.nsc.ru/ws/YM2004/8596/Sattarov_files/image08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499" y="1556792"/>
            <a:ext cx="320040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7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</a:t>
            </a:r>
            <a:r>
              <a:rPr lang="ru-RU" dirty="0" err="1" smtClean="0"/>
              <a:t>Малюса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Pre>
                              <m:sPre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PrePr>
                              <m:sub/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  <m:e>
                                <m:r>
                                  <a:rPr lang="ru-RU" i="1" smtClean="0">
                                    <a:latin typeface="Cambria Math"/>
                                    <a:ea typeface="Cambria Math"/>
                                  </a:rPr>
                                  <m:t>𝛼</m:t>
                                </m:r>
                              </m:e>
                            </m:sPre>
                          </m:e>
                        </m:func>
                      </m:e>
                      <m:sup/>
                    </m:s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</a:rPr>
                              <m:t>макс</m:t>
                            </m:r>
                          </m:sub>
                        </m:sSub>
                        <m:r>
                          <a:rPr lang="ru-RU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</a:rPr>
                              <m:t>мин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</a:rPr>
                              <m:t>макс</m:t>
                            </m:r>
                          </m:sub>
                        </m:sSub>
                        <m:r>
                          <a:rPr lang="ru-RU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</a:rPr>
                              <m:t>мин</m:t>
                            </m:r>
                          </m:sub>
                        </m:sSub>
                      </m:den>
                    </m:f>
                    <m:r>
                      <a:rPr lang="ru-RU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</a:rPr>
                              <m:t>пол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b="0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556792"/>
            <a:ext cx="19240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769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Взаимодействие электромагнитных волн с </a:t>
            </a:r>
            <a:r>
              <a:rPr lang="ru-RU" dirty="0" smtClean="0"/>
              <a:t>веществом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𝑑𝑛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den>
                    </m:f>
                    <m:r>
                      <a:rPr lang="ru-RU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628800"/>
            <a:ext cx="497205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67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Поглощение и рассеяние </a:t>
            </a:r>
            <a:r>
              <a:rPr lang="ru-RU" dirty="0" smtClean="0"/>
              <a:t>света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Закон </a:t>
                </a:r>
                <a:r>
                  <a:rPr lang="ru-RU" dirty="0" err="1"/>
                  <a:t>Бугера</a:t>
                </a:r>
                <a:r>
                  <a:rPr lang="ru-RU" dirty="0"/>
                  <a:t> — Ламберта — </a:t>
                </a:r>
                <a:r>
                  <a:rPr lang="ru-RU" dirty="0" err="1" smtClean="0"/>
                  <a:t>Бера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dirty="0">
                                <a:latin typeface="Symbol" pitchFamily="18" charset="2"/>
                              </a:rPr>
                              <m:t>l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- </a:t>
                </a:r>
                <a:r>
                  <a:rPr lang="ru-RU" dirty="0" smtClean="0"/>
                  <a:t>интенсивность входящего луча,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m:rPr>
                            <m:nor/>
                          </m:rPr>
                          <a:rPr lang="en-US" dirty="0">
                            <a:latin typeface="Symbol" pitchFamily="18" charset="2"/>
                          </a:rPr>
                          <m:t>l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en-US" dirty="0" smtClean="0"/>
                  <a:t>- </a:t>
                </a:r>
                <a:r>
                  <a:rPr lang="ru-RU" dirty="0" smtClean="0"/>
                  <a:t>показатель поглощения,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</a:rPr>
                      <m:t>  </m:t>
                    </m:r>
                    <m:r>
                      <a:rPr lang="ru-RU" b="0" i="1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𝑙</m:t>
                    </m:r>
                  </m:oMath>
                </a14:m>
                <a:r>
                  <a:rPr lang="ru-RU" dirty="0" smtClean="0"/>
                  <a:t> – толщина слоя вещества, через которое проходит свет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35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</TotalTime>
  <Words>61</Words>
  <Application>Microsoft Office PowerPoint</Application>
  <PresentationFormat>Экран (4:3)</PresentationFormat>
  <Paragraphs>25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Calibri</vt:lpstr>
      <vt:lpstr>Cambria Math</vt:lpstr>
      <vt:lpstr>Georgia</vt:lpstr>
      <vt:lpstr>Symbol</vt:lpstr>
      <vt:lpstr>Wingdings</vt:lpstr>
      <vt:lpstr>Wingdings 2</vt:lpstr>
      <vt:lpstr>Официальная</vt:lpstr>
      <vt:lpstr>Лекция 3</vt:lpstr>
      <vt:lpstr>Презентация PowerPoint</vt:lpstr>
      <vt:lpstr>Дифракционная решётка</vt:lpstr>
      <vt:lpstr>Естественный и поляризованный свет</vt:lpstr>
      <vt:lpstr>Поляризация при отражении и преломлении</vt:lpstr>
      <vt:lpstr>Двойное лучепреломление</vt:lpstr>
      <vt:lpstr>Закон Малюса</vt:lpstr>
      <vt:lpstr>Взаимодействие электромагнитных волн с веществом</vt:lpstr>
      <vt:lpstr>Поглощение и рассеяние света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Илья</dc:creator>
  <cp:lastModifiedBy>Илья Севастьянов</cp:lastModifiedBy>
  <cp:revision>14</cp:revision>
  <dcterms:created xsi:type="dcterms:W3CDTF">2012-10-03T16:19:26Z</dcterms:created>
  <dcterms:modified xsi:type="dcterms:W3CDTF">2014-02-11T16:17:14Z</dcterms:modified>
</cp:coreProperties>
</file>