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slideLayouts/slideLayout8.xml" ContentType="application/vnd.openxmlformats-officedocument.presentationml.slideLayout+xml"/>
  <Override PartName="/ppt/theme/theme5.xml" ContentType="application/vnd.openxmlformats-officedocument.theme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Layouts/slideLayout10.xml" ContentType="application/vnd.openxmlformats-officedocument.presentationml.slideLayout+xml"/>
  <Override PartName="/ppt/theme/theme7.xml" ContentType="application/vnd.openxmlformats-officedocument.theme+xml"/>
  <Override PartName="/ppt/slideLayouts/slideLayout11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  <p:sldMasterId id="2147483660" r:id="rId2"/>
    <p:sldMasterId id="2147483662" r:id="rId3"/>
    <p:sldMasterId id="2147483663" r:id="rId4"/>
    <p:sldMasterId id="2147483664" r:id="rId5"/>
    <p:sldMasterId id="2147483665" r:id="rId6"/>
    <p:sldMasterId id="2147483666" r:id="rId7"/>
    <p:sldMasterId id="2147483667" r:id="rId8"/>
  </p:sldMasterIdLst>
  <p:notesMasterIdLst>
    <p:notesMasterId r:id="rId52"/>
  </p:notesMasterIdLst>
  <p:sldIdLst>
    <p:sldId id="256" r:id="rId9"/>
    <p:sldId id="257" r:id="rId10"/>
    <p:sldId id="258" r:id="rId11"/>
    <p:sldId id="259" r:id="rId12"/>
    <p:sldId id="260" r:id="rId13"/>
    <p:sldId id="261" r:id="rId14"/>
    <p:sldId id="262" r:id="rId15"/>
    <p:sldId id="288" r:id="rId16"/>
    <p:sldId id="263" r:id="rId17"/>
    <p:sldId id="264" r:id="rId18"/>
    <p:sldId id="289" r:id="rId19"/>
    <p:sldId id="290" r:id="rId20"/>
    <p:sldId id="291" r:id="rId21"/>
    <p:sldId id="292" r:id="rId22"/>
    <p:sldId id="293" r:id="rId23"/>
    <p:sldId id="265" r:id="rId24"/>
    <p:sldId id="266" r:id="rId25"/>
    <p:sldId id="267" r:id="rId26"/>
    <p:sldId id="295" r:id="rId27"/>
    <p:sldId id="294" r:id="rId28"/>
    <p:sldId id="297" r:id="rId29"/>
    <p:sldId id="298" r:id="rId30"/>
    <p:sldId id="283" r:id="rId31"/>
    <p:sldId id="284" r:id="rId32"/>
    <p:sldId id="285" r:id="rId33"/>
    <p:sldId id="286" r:id="rId34"/>
    <p:sldId id="268" r:id="rId35"/>
    <p:sldId id="269" r:id="rId36"/>
    <p:sldId id="300" r:id="rId37"/>
    <p:sldId id="270" r:id="rId38"/>
    <p:sldId id="271" r:id="rId39"/>
    <p:sldId id="272" r:id="rId40"/>
    <p:sldId id="273" r:id="rId41"/>
    <p:sldId id="274" r:id="rId42"/>
    <p:sldId id="275" r:id="rId43"/>
    <p:sldId id="276" r:id="rId44"/>
    <p:sldId id="277" r:id="rId45"/>
    <p:sldId id="278" r:id="rId46"/>
    <p:sldId id="279" r:id="rId47"/>
    <p:sldId id="280" r:id="rId48"/>
    <p:sldId id="281" r:id="rId49"/>
    <p:sldId id="282" r:id="rId50"/>
    <p:sldId id="287" r:id="rId51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AAC2C2E-2FE7-4C78-B14D-DB80D2B1F9AB}">
  <a:tblStyle styleId="{6AAC2C2E-2FE7-4C78-B14D-DB80D2B1F9A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9" Type="http://schemas.openxmlformats.org/officeDocument/2006/relationships/slide" Target="slides/slide31.xml"/><Relationship Id="rId21" Type="http://schemas.openxmlformats.org/officeDocument/2006/relationships/slide" Target="slides/slide13.xml"/><Relationship Id="rId34" Type="http://schemas.openxmlformats.org/officeDocument/2006/relationships/slide" Target="slides/slide26.xml"/><Relationship Id="rId42" Type="http://schemas.openxmlformats.org/officeDocument/2006/relationships/slide" Target="slides/slide34.xml"/><Relationship Id="rId47" Type="http://schemas.openxmlformats.org/officeDocument/2006/relationships/slide" Target="slides/slide39.xml"/><Relationship Id="rId50" Type="http://schemas.openxmlformats.org/officeDocument/2006/relationships/slide" Target="slides/slide42.xml"/><Relationship Id="rId55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9" Type="http://schemas.openxmlformats.org/officeDocument/2006/relationships/slide" Target="slides/slide21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slide" Target="slides/slide24.xml"/><Relationship Id="rId37" Type="http://schemas.openxmlformats.org/officeDocument/2006/relationships/slide" Target="slides/slide29.xml"/><Relationship Id="rId40" Type="http://schemas.openxmlformats.org/officeDocument/2006/relationships/slide" Target="slides/slide32.xml"/><Relationship Id="rId45" Type="http://schemas.openxmlformats.org/officeDocument/2006/relationships/slide" Target="slides/slide37.xml"/><Relationship Id="rId53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slide" Target="slides/slide23.xml"/><Relationship Id="rId44" Type="http://schemas.openxmlformats.org/officeDocument/2006/relationships/slide" Target="slides/slide36.xml"/><Relationship Id="rId52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slide" Target="slides/slide22.xml"/><Relationship Id="rId35" Type="http://schemas.openxmlformats.org/officeDocument/2006/relationships/slide" Target="slides/slide27.xml"/><Relationship Id="rId43" Type="http://schemas.openxmlformats.org/officeDocument/2006/relationships/slide" Target="slides/slide35.xml"/><Relationship Id="rId48" Type="http://schemas.openxmlformats.org/officeDocument/2006/relationships/slide" Target="slides/slide40.xml"/><Relationship Id="rId56" Type="http://schemas.openxmlformats.org/officeDocument/2006/relationships/tableStyles" Target="tableStyles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43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slide" Target="slides/slide25.xml"/><Relationship Id="rId38" Type="http://schemas.openxmlformats.org/officeDocument/2006/relationships/slide" Target="slides/slide30.xml"/><Relationship Id="rId46" Type="http://schemas.openxmlformats.org/officeDocument/2006/relationships/slide" Target="slides/slide38.xml"/><Relationship Id="rId20" Type="http://schemas.openxmlformats.org/officeDocument/2006/relationships/slide" Target="slides/slide12.xml"/><Relationship Id="rId41" Type="http://schemas.openxmlformats.org/officeDocument/2006/relationships/slide" Target="slides/slide33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36" Type="http://schemas.openxmlformats.org/officeDocument/2006/relationships/slide" Target="slides/slide28.xml"/><Relationship Id="rId49" Type="http://schemas.openxmlformats.org/officeDocument/2006/relationships/slide" Target="slides/slide4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7" name="Google Shape;197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3" name="Google Shape;203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9" name="Google Shape;209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5" name="Google Shape;315;p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1" name="Google Shape;321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7" name="Google Shape;327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3" name="Google Shape;333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5" name="Google Shape;215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3515327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1" name="Google Shape;221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7347724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7" name="Google Shape;227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609296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" name="Google Shape;14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3" name="Google Shape;233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5433814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9" name="Google Shape;239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2579158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5" name="Google Shape;245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7478097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1" name="Google Shape;251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2814315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7" name="Google Shape;257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0232139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3" name="Google Shape;263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2284893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4" name="Google Shape;274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5942711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0" name="Google Shape;280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6734006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0" name="Google Shape;290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9976321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96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738774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Google Shape;15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3" name="Google Shape;303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006692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9" name="Google Shape;309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4560387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p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" name="Google Shape;16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7" name="Google Shape;16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3" name="Google Shape;17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" name="Google Shape;179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5" name="Google Shape;185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1" name="Google Shape;191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TITL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228600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4800"/>
            </a:lvl1pPr>
            <a:lvl2pPr lv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24687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2240"/>
              <a:buNone/>
              <a:defRPr/>
            </a:lvl1pPr>
            <a:lvl2pPr lvl="1" algn="ctr">
              <a:spcBef>
                <a:spcPts val="400"/>
              </a:spcBef>
              <a:spcAft>
                <a:spcPts val="0"/>
              </a:spcAft>
              <a:buSzPts val="1620"/>
              <a:buNone/>
              <a:defRPr/>
            </a:lvl2pPr>
            <a:lvl3pPr lvl="2" algn="ctr">
              <a:spcBef>
                <a:spcPts val="400"/>
              </a:spcBef>
              <a:spcAft>
                <a:spcPts val="0"/>
              </a:spcAft>
              <a:buSzPts val="1800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SzPts val="1800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SzPts val="1800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SzPts val="1800"/>
              <a:buNone/>
              <a:defRPr/>
            </a:lvl6pPr>
            <a:lvl7pPr lvl="6" algn="ctr">
              <a:spcBef>
                <a:spcPts val="400"/>
              </a:spcBef>
              <a:spcAft>
                <a:spcPts val="0"/>
              </a:spcAft>
              <a:buSzPts val="1800"/>
              <a:buNone/>
              <a:defRPr/>
            </a:lvl7pPr>
            <a:lvl8pPr lvl="7" algn="ctr">
              <a:spcBef>
                <a:spcPts val="40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40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dt" idx="10"/>
          </p:nvPr>
        </p:nvSpPr>
        <p:spPr>
          <a:xfrm>
            <a:off x="5562600" y="6508750"/>
            <a:ext cx="3001962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FFFFD8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639175" y="6508750"/>
            <a:ext cx="46355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 strike="noStrike" cap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 strike="noStrike" cap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 strike="noStrike" cap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 strike="noStrike" cap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 strike="noStrike" cap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 strike="noStrike" cap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 strike="noStrike" cap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 strike="noStrike" cap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 strike="noStrike" cap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ftr" idx="11"/>
          </p:nvPr>
        </p:nvSpPr>
        <p:spPr>
          <a:xfrm>
            <a:off x="1600200" y="6508750"/>
            <a:ext cx="3906837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Объект с подписью" type="objTx">
  <p:cSld name="OBJECT_WITH_CAPTION_TEXT"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8"/>
          <p:cNvSpPr txBox="1"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506508"/>
              </a:buClr>
              <a:buSzPts val="2000"/>
              <a:buFont typeface="Rockwell"/>
              <a:buNone/>
              <a:defRPr sz="2000" b="1"/>
            </a:lvl1pPr>
            <a:lvl2pPr lv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18"/>
          <p:cNvSpPr txBox="1">
            <a:spLocks noGrp="1"/>
          </p:cNvSpPr>
          <p:nvPr>
            <p:ph type="body" idx="1"/>
          </p:nvPr>
        </p:nvSpPr>
        <p:spPr>
          <a:xfrm>
            <a:off x="4963136" y="1107560"/>
            <a:ext cx="393192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r">
              <a:spcBef>
                <a:spcPts val="0"/>
              </a:spcBef>
              <a:spcAft>
                <a:spcPts val="0"/>
              </a:spcAft>
              <a:buSzPts val="980"/>
              <a:buNone/>
              <a:defRPr sz="1400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1080"/>
              <a:buFont typeface="Rockwell"/>
              <a:buNone/>
              <a:defRPr sz="1200"/>
            </a:lvl2pPr>
            <a:lvl3pPr marL="1371600" lvl="2" indent="-228600" algn="l"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124" name="Google Shape;124;p18"/>
          <p:cNvSpPr txBox="1">
            <a:spLocks noGrp="1"/>
          </p:cNvSpPr>
          <p:nvPr>
            <p:ph type="body" idx="2"/>
          </p:nvPr>
        </p:nvSpPr>
        <p:spPr>
          <a:xfrm>
            <a:off x="228600" y="2209800"/>
            <a:ext cx="8666456" cy="3977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70840" algn="l">
              <a:spcBef>
                <a:spcPts val="0"/>
              </a:spcBef>
              <a:spcAft>
                <a:spcPts val="0"/>
              </a:spcAft>
              <a:buSzPts val="2240"/>
              <a:buChar char="⦿"/>
              <a:defRPr sz="3200"/>
            </a:lvl1pPr>
            <a:lvl2pPr marL="914400" lvl="1" indent="-388619" algn="l">
              <a:spcBef>
                <a:spcPts val="400"/>
              </a:spcBef>
              <a:spcAft>
                <a:spcPts val="0"/>
              </a:spcAft>
              <a:buSzPts val="2520"/>
              <a:buFont typeface="Rockwell"/>
              <a:buChar char="•"/>
              <a:defRPr sz="2800"/>
            </a:lvl2pPr>
            <a:lvl3pPr marL="1371600" lvl="2" indent="-381000" algn="l">
              <a:spcBef>
                <a:spcPts val="400"/>
              </a:spcBef>
              <a:spcAft>
                <a:spcPts val="0"/>
              </a:spcAft>
              <a:buSzPts val="2400"/>
              <a:buChar char="●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SzPts val="2000"/>
              <a:buChar char="●"/>
              <a:defRPr sz="2000"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125" name="Google Shape;125;p18"/>
          <p:cNvSpPr txBox="1">
            <a:spLocks noGrp="1"/>
          </p:cNvSpPr>
          <p:nvPr>
            <p:ph type="dt" idx="10"/>
          </p:nvPr>
        </p:nvSpPr>
        <p:spPr>
          <a:xfrm>
            <a:off x="5562600" y="6513512"/>
            <a:ext cx="3001962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FFFFD8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18"/>
          <p:cNvSpPr txBox="1">
            <a:spLocks noGrp="1"/>
          </p:cNvSpPr>
          <p:nvPr>
            <p:ph type="sldNum" idx="12"/>
          </p:nvPr>
        </p:nvSpPr>
        <p:spPr>
          <a:xfrm>
            <a:off x="8639175" y="6513512"/>
            <a:ext cx="46355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7" name="Google Shape;127;p18"/>
          <p:cNvSpPr txBox="1">
            <a:spLocks noGrp="1"/>
          </p:cNvSpPr>
          <p:nvPr>
            <p:ph type="ftr" idx="11"/>
          </p:nvPr>
        </p:nvSpPr>
        <p:spPr>
          <a:xfrm>
            <a:off x="1600200" y="6513512"/>
            <a:ext cx="3906837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Рисунок с подписью" type="picTx">
  <p:cSld name="PICTURE_WITH_CAPTION_TEXT"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0"/>
          <p:cNvSpPr txBox="1"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506508"/>
              </a:buClr>
              <a:buSzPts val="2000"/>
              <a:buFont typeface="Rockwell"/>
              <a:buNone/>
              <a:defRPr sz="2000" b="1"/>
            </a:lvl1pPr>
            <a:lvl2pPr lv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6" name="Google Shape;136;p20"/>
          <p:cNvSpPr txBox="1">
            <a:spLocks noGrp="1"/>
          </p:cNvSpPr>
          <p:nvPr>
            <p:ph type="body" idx="1"/>
          </p:nvPr>
        </p:nvSpPr>
        <p:spPr>
          <a:xfrm>
            <a:off x="3040443" y="5388936"/>
            <a:ext cx="5486400" cy="9122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r">
              <a:spcBef>
                <a:spcPts val="0"/>
              </a:spcBef>
              <a:spcAft>
                <a:spcPts val="0"/>
              </a:spcAft>
              <a:buSzPts val="980"/>
              <a:buNone/>
              <a:defRPr sz="1400"/>
            </a:lvl1pPr>
            <a:lvl2pPr marL="914400" lvl="1" indent="-297180" algn="l">
              <a:spcBef>
                <a:spcPts val="400"/>
              </a:spcBef>
              <a:spcAft>
                <a:spcPts val="0"/>
              </a:spcAft>
              <a:buSzPts val="1080"/>
              <a:buFont typeface="Rockwell"/>
              <a:buChar char="•"/>
              <a:defRPr sz="1200"/>
            </a:lvl2pPr>
            <a:lvl3pPr marL="1371600" lvl="2" indent="-292100" algn="l">
              <a:spcBef>
                <a:spcPts val="400"/>
              </a:spcBef>
              <a:spcAft>
                <a:spcPts val="0"/>
              </a:spcAft>
              <a:buSzPts val="1000"/>
              <a:buChar char="●"/>
              <a:defRPr sz="1000"/>
            </a:lvl3pPr>
            <a:lvl4pPr marL="1828800" lvl="3" indent="-285750" algn="l">
              <a:spcBef>
                <a:spcPts val="400"/>
              </a:spcBef>
              <a:spcAft>
                <a:spcPts val="0"/>
              </a:spcAft>
              <a:buSzPts val="900"/>
              <a:buChar char="●"/>
              <a:defRPr sz="900"/>
            </a:lvl4pPr>
            <a:lvl5pPr marL="2286000" lvl="4" indent="-285750" algn="l">
              <a:spcBef>
                <a:spcPts val="400"/>
              </a:spcBef>
              <a:spcAft>
                <a:spcPts val="0"/>
              </a:spcAft>
              <a:buSzPts val="900"/>
              <a:buChar char="●"/>
              <a:defRPr sz="900"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137" name="Google Shape;137;p20"/>
          <p:cNvSpPr>
            <a:spLocks noGrp="1"/>
          </p:cNvSpPr>
          <p:nvPr>
            <p:ph type="pic" idx="2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rgbClr val="FCF8BD">
              <a:alpha val="64705"/>
            </a:srgbClr>
          </a:solidFill>
          <a:ln w="11000" cap="rnd" cmpd="sng">
            <a:solidFill>
              <a:srgbClr val="FFFFC5">
                <a:alpha val="87843"/>
              </a:srgb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40"/>
              <a:buFont typeface="Noto Sans Symbols"/>
              <a:buNone/>
              <a:defRPr sz="32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R="0" lvl="1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340"/>
              <a:buFont typeface="Rockwell"/>
              <a:buChar char="•"/>
              <a:defRPr sz="2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R="0" lvl="2" algn="l" rtl="0">
              <a:spcBef>
                <a:spcPts val="400"/>
              </a:spcBef>
              <a:spcAft>
                <a:spcPts val="0"/>
              </a:spcAft>
              <a:buClr>
                <a:srgbClr val="E7BC29"/>
              </a:buClr>
              <a:buSzPts val="2300"/>
              <a:buFont typeface="Noto Sans Symbols"/>
              <a:buChar char="●"/>
              <a:defRPr sz="23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rgbClr val="E7BC29"/>
              </a:buClr>
              <a:buSzPts val="2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rgbClr val="E7BC29"/>
              </a:buClr>
              <a:buSzPts val="1900"/>
              <a:buFont typeface="Noto Sans Symbols"/>
              <a:buChar char="●"/>
              <a:defRPr sz="19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80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endParaRPr/>
          </a:p>
        </p:txBody>
      </p:sp>
      <p:sp>
        <p:nvSpPr>
          <p:cNvPr id="138" name="Google Shape;138;p20"/>
          <p:cNvSpPr txBox="1">
            <a:spLocks noGrp="1"/>
          </p:cNvSpPr>
          <p:nvPr>
            <p:ph type="dt" idx="10"/>
          </p:nvPr>
        </p:nvSpPr>
        <p:spPr>
          <a:xfrm>
            <a:off x="5562600" y="6508750"/>
            <a:ext cx="3001962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FFFFD8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p20"/>
          <p:cNvSpPr txBox="1">
            <a:spLocks noGrp="1"/>
          </p:cNvSpPr>
          <p:nvPr>
            <p:ph type="sldNum" idx="12"/>
          </p:nvPr>
        </p:nvSpPr>
        <p:spPr>
          <a:xfrm>
            <a:off x="8639175" y="6508750"/>
            <a:ext cx="46355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40" name="Google Shape;140;p20"/>
          <p:cNvSpPr txBox="1">
            <a:spLocks noGrp="1"/>
          </p:cNvSpPr>
          <p:nvPr>
            <p:ph type="ftr" idx="11"/>
          </p:nvPr>
        </p:nvSpPr>
        <p:spPr>
          <a:xfrm>
            <a:off x="1600200" y="6508750"/>
            <a:ext cx="3906837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OBJEC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4"/>
          <p:cNvSpPr txBox="1">
            <a:spLocks noGrp="1"/>
          </p:cNvSpPr>
          <p:nvPr>
            <p:ph type="title"/>
          </p:nvPr>
        </p:nvSpPr>
        <p:spPr>
          <a:xfrm>
            <a:off x="457200" y="2540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body" idx="1"/>
          </p:nvPr>
        </p:nvSpPr>
        <p:spPr>
          <a:xfrm>
            <a:off x="457200" y="1646237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5306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60"/>
              <a:buChar char="⦿"/>
              <a:defRPr sz="2800"/>
            </a:lvl1pPr>
            <a:lvl2pPr marL="914400" lvl="1" indent="-36576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160"/>
              <a:buFont typeface="Rockwell"/>
              <a:buChar char="•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Char char="●"/>
              <a:defRPr sz="20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Char char="●"/>
              <a:defRPr/>
            </a:lvl4pPr>
            <a:lvl5pPr marL="2286000" lvl="4" indent="-34925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1900"/>
              <a:buChar char="●"/>
              <a:defRPr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dt" idx="10"/>
          </p:nvPr>
        </p:nvSpPr>
        <p:spPr>
          <a:xfrm>
            <a:off x="5562600" y="6400800"/>
            <a:ext cx="3001962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FFFFD8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ftr" idx="11"/>
          </p:nvPr>
        </p:nvSpPr>
        <p:spPr>
          <a:xfrm>
            <a:off x="1295400" y="6400800"/>
            <a:ext cx="4211637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sldNum" idx="12"/>
          </p:nvPr>
        </p:nvSpPr>
        <p:spPr>
          <a:xfrm>
            <a:off x="8639175" y="6515100"/>
            <a:ext cx="463550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Два объекта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540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645920"/>
            <a:ext cx="4038600" cy="4526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53060" algn="l">
              <a:spcBef>
                <a:spcPts val="0"/>
              </a:spcBef>
              <a:spcAft>
                <a:spcPts val="0"/>
              </a:spcAft>
              <a:buSzPts val="1960"/>
              <a:buChar char="⦿"/>
              <a:defRPr sz="2800"/>
            </a:lvl1pPr>
            <a:lvl2pPr marL="914400" lvl="1" indent="-365760" algn="l">
              <a:spcBef>
                <a:spcPts val="400"/>
              </a:spcBef>
              <a:spcAft>
                <a:spcPts val="0"/>
              </a:spcAft>
              <a:buSzPts val="2160"/>
              <a:buFont typeface="Rockwell"/>
              <a:buChar char="•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SzPts val="2000"/>
              <a:buChar char="●"/>
              <a:defRPr sz="2000"/>
            </a:lvl3pPr>
            <a:lvl4pPr marL="1828800" lvl="3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 sz="1800"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648200" y="1645920"/>
            <a:ext cx="4038600" cy="4526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53060" algn="l">
              <a:spcBef>
                <a:spcPts val="0"/>
              </a:spcBef>
              <a:spcAft>
                <a:spcPts val="0"/>
              </a:spcAft>
              <a:buSzPts val="1960"/>
              <a:buChar char="⦿"/>
              <a:defRPr sz="2800"/>
            </a:lvl1pPr>
            <a:lvl2pPr marL="914400" lvl="1" indent="-365760" algn="l">
              <a:spcBef>
                <a:spcPts val="400"/>
              </a:spcBef>
              <a:spcAft>
                <a:spcPts val="0"/>
              </a:spcAft>
              <a:buSzPts val="2160"/>
              <a:buFont typeface="Rockwell"/>
              <a:buChar char="•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SzPts val="2000"/>
              <a:buChar char="●"/>
              <a:defRPr sz="2000"/>
            </a:lvl3pPr>
            <a:lvl4pPr marL="1828800" lvl="3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 sz="1800"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dt" idx="10"/>
          </p:nvPr>
        </p:nvSpPr>
        <p:spPr>
          <a:xfrm>
            <a:off x="5562600" y="6400800"/>
            <a:ext cx="3001962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FFFFD8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ftr" idx="11"/>
          </p:nvPr>
        </p:nvSpPr>
        <p:spPr>
          <a:xfrm>
            <a:off x="1295400" y="6400800"/>
            <a:ext cx="4211637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sldNum" idx="12"/>
          </p:nvPr>
        </p:nvSpPr>
        <p:spPr>
          <a:xfrm>
            <a:off x="8640762" y="6515100"/>
            <a:ext cx="465137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45324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8"/>
          <p:cNvSpPr txBox="1"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dt" idx="10"/>
          </p:nvPr>
        </p:nvSpPr>
        <p:spPr>
          <a:xfrm>
            <a:off x="5562600" y="6400800"/>
            <a:ext cx="3001962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FFFFD8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8"/>
          <p:cNvSpPr txBox="1">
            <a:spLocks noGrp="1"/>
          </p:cNvSpPr>
          <p:nvPr>
            <p:ph type="ftr" idx="11"/>
          </p:nvPr>
        </p:nvSpPr>
        <p:spPr>
          <a:xfrm>
            <a:off x="1295400" y="6400800"/>
            <a:ext cx="4211637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8"/>
          <p:cNvSpPr txBox="1">
            <a:spLocks noGrp="1"/>
          </p:cNvSpPr>
          <p:nvPr>
            <p:ph type="sldNum" idx="12"/>
          </p:nvPr>
        </p:nvSpPr>
        <p:spPr>
          <a:xfrm>
            <a:off x="8639175" y="6515100"/>
            <a:ext cx="463550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VERTICAL_TITLE_AND_VERTICAL_TEX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0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08610" algn="l">
              <a:spcBef>
                <a:spcPts val="0"/>
              </a:spcBef>
              <a:spcAft>
                <a:spcPts val="0"/>
              </a:spcAft>
              <a:buSzPts val="1260"/>
              <a:buChar char="⦿"/>
              <a:defRPr/>
            </a:lvl1pPr>
            <a:lvl2pPr marL="914400" lvl="1" indent="-331469" algn="l">
              <a:spcBef>
                <a:spcPts val="400"/>
              </a:spcBef>
              <a:spcAft>
                <a:spcPts val="0"/>
              </a:spcAft>
              <a:buSzPts val="1620"/>
              <a:buChar char="•"/>
              <a:defRPr/>
            </a:lvl2pPr>
            <a:lvl3pPr marL="1371600" lvl="2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1295400" y="6400800"/>
            <a:ext cx="4211637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dt" idx="10"/>
          </p:nvPr>
        </p:nvSpPr>
        <p:spPr>
          <a:xfrm>
            <a:off x="5562600" y="6400800"/>
            <a:ext cx="3001962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FFFFD8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0"/>
          <p:cNvSpPr txBox="1">
            <a:spLocks noGrp="1"/>
          </p:cNvSpPr>
          <p:nvPr>
            <p:ph type="sldNum" idx="12"/>
          </p:nvPr>
        </p:nvSpPr>
        <p:spPr>
          <a:xfrm>
            <a:off x="8639175" y="6515100"/>
            <a:ext cx="463550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1"/>
          <p:cNvSpPr txBox="1">
            <a:spLocks noGrp="1"/>
          </p:cNvSpPr>
          <p:nvPr>
            <p:ph type="title"/>
          </p:nvPr>
        </p:nvSpPr>
        <p:spPr>
          <a:xfrm>
            <a:off x="457200" y="2540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05582"/>
            <a:ext cx="4525962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08610" algn="l">
              <a:spcBef>
                <a:spcPts val="0"/>
              </a:spcBef>
              <a:spcAft>
                <a:spcPts val="0"/>
              </a:spcAft>
              <a:buSzPts val="1260"/>
              <a:buChar char="⦿"/>
              <a:defRPr/>
            </a:lvl1pPr>
            <a:lvl2pPr marL="914400" lvl="1" indent="-331469" algn="l">
              <a:spcBef>
                <a:spcPts val="400"/>
              </a:spcBef>
              <a:spcAft>
                <a:spcPts val="0"/>
              </a:spcAft>
              <a:buSzPts val="1620"/>
              <a:buChar char="•"/>
              <a:defRPr/>
            </a:lvl2pPr>
            <a:lvl3pPr marL="1371600" lvl="2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1295400" y="6400800"/>
            <a:ext cx="4211637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dt" idx="10"/>
          </p:nvPr>
        </p:nvSpPr>
        <p:spPr>
          <a:xfrm>
            <a:off x="5562600" y="6400800"/>
            <a:ext cx="3001962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FFFFD8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1"/>
          <p:cNvSpPr txBox="1">
            <a:spLocks noGrp="1"/>
          </p:cNvSpPr>
          <p:nvPr>
            <p:ph type="sldNum" idx="12"/>
          </p:nvPr>
        </p:nvSpPr>
        <p:spPr>
          <a:xfrm>
            <a:off x="8639175" y="6515100"/>
            <a:ext cx="463550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BLANK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>
            <a:spLocks noGrp="1"/>
          </p:cNvSpPr>
          <p:nvPr>
            <p:ph type="ftr" idx="11"/>
          </p:nvPr>
        </p:nvSpPr>
        <p:spPr>
          <a:xfrm>
            <a:off x="1295400" y="6400800"/>
            <a:ext cx="4211637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5562600" y="6400800"/>
            <a:ext cx="3001962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FFFFD8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sldNum" idx="12"/>
          </p:nvPr>
        </p:nvSpPr>
        <p:spPr>
          <a:xfrm>
            <a:off x="8639175" y="6515100"/>
            <a:ext cx="463550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Заголовок раздела" type="secHead">
  <p:cSld name="SECTION_HEADER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10057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ACCA8A"/>
              </a:buClr>
              <a:buSzPts val="4000"/>
              <a:buFont typeface="Rockwell"/>
              <a:buNone/>
              <a:defRPr sz="4000" b="1" cap="none">
                <a:solidFill>
                  <a:srgbClr val="ACCA8A"/>
                </a:solidFill>
              </a:defRPr>
            </a:lvl1pPr>
            <a:lvl2pPr lv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4"/>
          <p:cNvSpPr txBox="1"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128000" bIns="45700" anchor="t" anchorCtr="0">
            <a:noAutofit/>
          </a:bodyPr>
          <a:lstStyle>
            <a:lvl1pPr marL="457200" lvl="0" indent="-228600" algn="r">
              <a:spcBef>
                <a:spcPts val="0"/>
              </a:spcBef>
              <a:spcAft>
                <a:spcPts val="0"/>
              </a:spcAft>
              <a:buSzPts val="14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1620"/>
              <a:buFont typeface="Rockwell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93" name="Google Shape;93;p14"/>
          <p:cNvSpPr txBox="1">
            <a:spLocks noGrp="1"/>
          </p:cNvSpPr>
          <p:nvPr>
            <p:ph type="dt" idx="10"/>
          </p:nvPr>
        </p:nvSpPr>
        <p:spPr>
          <a:xfrm>
            <a:off x="5562600" y="6513512"/>
            <a:ext cx="3001962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FFFFD8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4"/>
          <p:cNvSpPr txBox="1">
            <a:spLocks noGrp="1"/>
          </p:cNvSpPr>
          <p:nvPr>
            <p:ph type="sldNum" idx="12"/>
          </p:nvPr>
        </p:nvSpPr>
        <p:spPr>
          <a:xfrm>
            <a:off x="8639175" y="6513512"/>
            <a:ext cx="46355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5" name="Google Shape;95;p14"/>
          <p:cNvSpPr txBox="1">
            <a:spLocks noGrp="1"/>
          </p:cNvSpPr>
          <p:nvPr>
            <p:ph type="ftr" idx="11"/>
          </p:nvPr>
        </p:nvSpPr>
        <p:spPr>
          <a:xfrm>
            <a:off x="1600200" y="6513512"/>
            <a:ext cx="3906837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TWO_OBJECTS_WITH_TEXT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6"/>
          <p:cNvSpPr txBox="1"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1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540"/>
              <a:buNone/>
              <a:defRPr sz="2200" b="0" cap="none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1800"/>
              <a:buFont typeface="Rockwell"/>
              <a:buNone/>
              <a:defRPr sz="2000" b="1"/>
            </a:lvl2pPr>
            <a:lvl3pPr marL="1371600" lvl="2" indent="-228600" algn="l">
              <a:spcBef>
                <a:spcPts val="4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108" name="Google Shape;108;p16"/>
          <p:cNvSpPr txBox="1">
            <a:spLocks noGrp="1"/>
          </p:cNvSpPr>
          <p:nvPr>
            <p:ph type="body" idx="2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540"/>
              <a:buNone/>
              <a:defRPr sz="2200" b="0" cap="none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1800"/>
              <a:buFont typeface="Rockwell"/>
              <a:buNone/>
              <a:defRPr sz="2000" b="1"/>
            </a:lvl2pPr>
            <a:lvl3pPr marL="1371600" lvl="2" indent="-228600" algn="l">
              <a:spcBef>
                <a:spcPts val="4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109" name="Google Shape;109;p16"/>
          <p:cNvSpPr txBox="1">
            <a:spLocks noGrp="1"/>
          </p:cNvSpPr>
          <p:nvPr>
            <p:ph type="body" idx="3"/>
          </p:nvPr>
        </p:nvSpPr>
        <p:spPr>
          <a:xfrm>
            <a:off x="457200" y="2362200"/>
            <a:ext cx="4040188" cy="3941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6390" algn="l">
              <a:spcBef>
                <a:spcPts val="0"/>
              </a:spcBef>
              <a:spcAft>
                <a:spcPts val="0"/>
              </a:spcAft>
              <a:buSzPts val="1540"/>
              <a:buChar char="⦿"/>
              <a:defRPr sz="2200"/>
            </a:lvl1pPr>
            <a:lvl2pPr marL="914400" lvl="1" indent="-342900" algn="l">
              <a:spcBef>
                <a:spcPts val="400"/>
              </a:spcBef>
              <a:spcAft>
                <a:spcPts val="0"/>
              </a:spcAft>
              <a:buSzPts val="1800"/>
              <a:buFont typeface="Rockwell"/>
              <a:buChar char="•"/>
              <a:defRPr sz="2000"/>
            </a:lvl2pPr>
            <a:lvl3pPr marL="1371600" lvl="2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30200" algn="l">
              <a:spcBef>
                <a:spcPts val="40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algn="l">
              <a:spcBef>
                <a:spcPts val="400"/>
              </a:spcBef>
              <a:spcAft>
                <a:spcPts val="0"/>
              </a:spcAft>
              <a:buSzPts val="1600"/>
              <a:buChar char="●"/>
              <a:defRPr sz="1600"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110" name="Google Shape;110;p16"/>
          <p:cNvSpPr txBox="1">
            <a:spLocks noGrp="1"/>
          </p:cNvSpPr>
          <p:nvPr>
            <p:ph type="body" idx="4"/>
          </p:nvPr>
        </p:nvSpPr>
        <p:spPr>
          <a:xfrm>
            <a:off x="4645025" y="2362200"/>
            <a:ext cx="4041775" cy="3941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6390" algn="l">
              <a:spcBef>
                <a:spcPts val="0"/>
              </a:spcBef>
              <a:spcAft>
                <a:spcPts val="0"/>
              </a:spcAft>
              <a:buSzPts val="1540"/>
              <a:buChar char="⦿"/>
              <a:defRPr sz="2200"/>
            </a:lvl1pPr>
            <a:lvl2pPr marL="914400" lvl="1" indent="-342900" algn="l">
              <a:spcBef>
                <a:spcPts val="400"/>
              </a:spcBef>
              <a:spcAft>
                <a:spcPts val="0"/>
              </a:spcAft>
              <a:buSzPts val="1800"/>
              <a:buFont typeface="Rockwell"/>
              <a:buChar char="•"/>
              <a:defRPr sz="2000"/>
            </a:lvl2pPr>
            <a:lvl3pPr marL="1371600" lvl="2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30200" algn="l">
              <a:spcBef>
                <a:spcPts val="40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algn="l">
              <a:spcBef>
                <a:spcPts val="400"/>
              </a:spcBef>
              <a:spcAft>
                <a:spcPts val="0"/>
              </a:spcAft>
              <a:buSzPts val="1600"/>
              <a:buChar char="●"/>
              <a:defRPr sz="1600"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111" name="Google Shape;111;p16"/>
          <p:cNvSpPr txBox="1">
            <a:spLocks noGrp="1"/>
          </p:cNvSpPr>
          <p:nvPr>
            <p:ph type="dt" idx="10"/>
          </p:nvPr>
        </p:nvSpPr>
        <p:spPr>
          <a:xfrm>
            <a:off x="5562600" y="6400800"/>
            <a:ext cx="3001962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FFFFD8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2" name="Google Shape;112;p16"/>
          <p:cNvSpPr txBox="1">
            <a:spLocks noGrp="1"/>
          </p:cNvSpPr>
          <p:nvPr>
            <p:ph type="ftr" idx="11"/>
          </p:nvPr>
        </p:nvSpPr>
        <p:spPr>
          <a:xfrm>
            <a:off x="1295400" y="6400800"/>
            <a:ext cx="4211637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16"/>
          <p:cNvSpPr txBox="1">
            <a:spLocks noGrp="1"/>
          </p:cNvSpPr>
          <p:nvPr>
            <p:ph type="sldNum" idx="12"/>
          </p:nvPr>
        </p:nvSpPr>
        <p:spPr>
          <a:xfrm>
            <a:off x="8640762" y="6515100"/>
            <a:ext cx="465137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.jp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8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9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0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rgbClr val="FCF8BD">
              <a:alpha val="64705"/>
            </a:srgbClr>
          </a:solidFill>
          <a:ln w="11000" cap="rnd" cmpd="sng">
            <a:solidFill>
              <a:srgbClr val="FFFFC5">
                <a:alpha val="87843"/>
              </a:srgb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457200" y="2540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rgbClr val="506508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R="0" lvl="1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rgbClr val="506508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R="0" lvl="2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rgbClr val="506508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R="0" lvl="3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rgbClr val="506508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R="0" lvl="4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rgbClr val="506508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R="0" lvl="5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rgbClr val="506508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R="0" lvl="6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rgbClr val="506508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R="0" lvl="7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rgbClr val="506508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R="0" lvl="8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rgbClr val="506508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body" idx="1"/>
          </p:nvPr>
        </p:nvSpPr>
        <p:spPr>
          <a:xfrm>
            <a:off x="457200" y="1646237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7084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40"/>
              <a:buFont typeface="Noto Sans Symbols"/>
              <a:buChar char="⦿"/>
              <a:defRPr sz="32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914400" marR="0" lvl="1" indent="-37719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340"/>
              <a:buFont typeface="Rockwell"/>
              <a:buChar char="•"/>
              <a:defRPr sz="2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1371600" marR="0" lvl="2" indent="-374650" algn="l" rtl="0">
              <a:spcBef>
                <a:spcPts val="400"/>
              </a:spcBef>
              <a:spcAft>
                <a:spcPts val="0"/>
              </a:spcAft>
              <a:buClr>
                <a:srgbClr val="E7BC29"/>
              </a:buClr>
              <a:buSzPts val="2300"/>
              <a:buFont typeface="Noto Sans Symbols"/>
              <a:buChar char="●"/>
              <a:defRPr sz="23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rgbClr val="E7BC29"/>
              </a:buClr>
              <a:buSzPts val="2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2286000" marR="0" lvl="4" indent="-349250" algn="l" rtl="0">
              <a:spcBef>
                <a:spcPts val="400"/>
              </a:spcBef>
              <a:spcAft>
                <a:spcPts val="0"/>
              </a:spcAft>
              <a:buClr>
                <a:srgbClr val="E7BC29"/>
              </a:buClr>
              <a:buSzPts val="1900"/>
              <a:buFont typeface="Noto Sans Symbols"/>
              <a:buChar char="●"/>
              <a:defRPr sz="19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2743200" marR="0" lvl="5" indent="-342900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80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3200400" marR="0" lvl="6" indent="-330200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3657600" marR="0" lvl="7" indent="-330200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4114800" marR="0" lvl="8" indent="-330200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dt" idx="10"/>
          </p:nvPr>
        </p:nvSpPr>
        <p:spPr>
          <a:xfrm>
            <a:off x="5562600" y="6508750"/>
            <a:ext cx="3001962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rgbClr val="FFFFD8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39175" y="6508750"/>
            <a:ext cx="46355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 strike="noStrike" cap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 strike="noStrike" cap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 strike="noStrike" cap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 strike="noStrike" cap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 strike="noStrike" cap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 strike="noStrike" cap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 strike="noStrike" cap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 strike="noStrike" cap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 strike="noStrike" cap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1"/>
          <p:cNvSpPr txBox="1">
            <a:spLocks noGrp="1"/>
          </p:cNvSpPr>
          <p:nvPr>
            <p:ph type="ftr" idx="11"/>
          </p:nvPr>
        </p:nvSpPr>
        <p:spPr>
          <a:xfrm>
            <a:off x="1600200" y="6508750"/>
            <a:ext cx="3906837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>
            <a:alphaModFix/>
          </a:blip>
          <a:stretch>
            <a:fillRect/>
          </a:stretch>
        </a:blipFill>
        <a:effectLst/>
      </p:bgPr>
    </p:bg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rgbClr val="FCF8BD">
              <a:alpha val="64705"/>
            </a:srgbClr>
          </a:solidFill>
          <a:ln w="11000" cap="rnd" cmpd="sng">
            <a:solidFill>
              <a:srgbClr val="FFFFC5">
                <a:alpha val="87843"/>
              </a:srgb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20" name="Google Shape;20;p3"/>
          <p:cNvSpPr txBox="1"/>
          <p:nvPr/>
        </p:nvSpPr>
        <p:spPr>
          <a:xfrm>
            <a:off x="588962" y="1423987"/>
            <a:ext cx="8001000" cy="9525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63500" dist="12900" dir="5400000">
              <a:srgbClr val="000000">
                <a:alpha val="7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21;p3"/>
          <p:cNvSpPr txBox="1">
            <a:spLocks noGrp="1"/>
          </p:cNvSpPr>
          <p:nvPr>
            <p:ph type="title"/>
          </p:nvPr>
        </p:nvSpPr>
        <p:spPr>
          <a:xfrm>
            <a:off x="457200" y="2540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rgbClr val="506508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R="0" lvl="1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rgbClr val="506508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R="0" lvl="2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rgbClr val="506508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R="0" lvl="3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rgbClr val="506508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R="0" lvl="4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rgbClr val="506508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R="0" lvl="5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rgbClr val="506508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R="0" lvl="6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rgbClr val="506508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R="0" lvl="7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rgbClr val="506508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R="0" lvl="8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rgbClr val="506508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body" idx="1"/>
          </p:nvPr>
        </p:nvSpPr>
        <p:spPr>
          <a:xfrm>
            <a:off x="457200" y="1646237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7084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40"/>
              <a:buFont typeface="Noto Sans Symbols"/>
              <a:buChar char="⦿"/>
              <a:defRPr sz="32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914400" marR="0" lvl="1" indent="-37719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340"/>
              <a:buFont typeface="Rockwell"/>
              <a:buChar char="•"/>
              <a:defRPr sz="2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1371600" marR="0" lvl="2" indent="-374650" algn="l" rtl="0">
              <a:spcBef>
                <a:spcPts val="400"/>
              </a:spcBef>
              <a:spcAft>
                <a:spcPts val="0"/>
              </a:spcAft>
              <a:buClr>
                <a:srgbClr val="E7BC29"/>
              </a:buClr>
              <a:buSzPts val="2300"/>
              <a:buFont typeface="Noto Sans Symbols"/>
              <a:buChar char="●"/>
              <a:defRPr sz="23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rgbClr val="E7BC29"/>
              </a:buClr>
              <a:buSzPts val="2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2286000" marR="0" lvl="4" indent="-349250" algn="l" rtl="0">
              <a:spcBef>
                <a:spcPts val="400"/>
              </a:spcBef>
              <a:spcAft>
                <a:spcPts val="0"/>
              </a:spcAft>
              <a:buClr>
                <a:srgbClr val="E7BC29"/>
              </a:buClr>
              <a:buSzPts val="1900"/>
              <a:buFont typeface="Noto Sans Symbols"/>
              <a:buChar char="●"/>
              <a:defRPr sz="19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2743200" marR="0" lvl="5" indent="-342900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80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3200400" marR="0" lvl="6" indent="-330200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3657600" marR="0" lvl="7" indent="-330200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4114800" marR="0" lvl="8" indent="-330200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dt" idx="10"/>
          </p:nvPr>
        </p:nvSpPr>
        <p:spPr>
          <a:xfrm>
            <a:off x="5562600" y="6400800"/>
            <a:ext cx="3001962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>
                <a:solidFill>
                  <a:srgbClr val="FFFFD8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ftr" idx="11"/>
          </p:nvPr>
        </p:nvSpPr>
        <p:spPr>
          <a:xfrm>
            <a:off x="1295400" y="6400800"/>
            <a:ext cx="4211637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sldNum" idx="12"/>
          </p:nvPr>
        </p:nvSpPr>
        <p:spPr>
          <a:xfrm>
            <a:off x="8639175" y="6515100"/>
            <a:ext cx="463550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68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rgbClr val="FCF8BD">
              <a:alpha val="64705"/>
            </a:srgbClr>
          </a:solidFill>
          <a:ln w="11000" cap="rnd" cmpd="sng">
            <a:solidFill>
              <a:srgbClr val="FFFFC5">
                <a:alpha val="87843"/>
              </a:srgb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49" name="Google Shape;49;p7"/>
          <p:cNvSpPr txBox="1"/>
          <p:nvPr/>
        </p:nvSpPr>
        <p:spPr>
          <a:xfrm>
            <a:off x="588962" y="1423987"/>
            <a:ext cx="8001000" cy="9525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63500" dist="12900" dir="5400000">
              <a:srgbClr val="000000">
                <a:alpha val="7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540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rgbClr val="506508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R="0" lvl="1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rgbClr val="506508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R="0" lvl="2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rgbClr val="506508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R="0" lvl="3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rgbClr val="506508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R="0" lvl="4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rgbClr val="506508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R="0" lvl="5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rgbClr val="506508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R="0" lvl="6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rgbClr val="506508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R="0" lvl="7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rgbClr val="506508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R="0" lvl="8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rgbClr val="506508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body" idx="1"/>
          </p:nvPr>
        </p:nvSpPr>
        <p:spPr>
          <a:xfrm>
            <a:off x="457200" y="1646237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7084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40"/>
              <a:buFont typeface="Noto Sans Symbols"/>
              <a:buChar char="⦿"/>
              <a:defRPr sz="32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914400" marR="0" lvl="1" indent="-37719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340"/>
              <a:buFont typeface="Rockwell"/>
              <a:buChar char="•"/>
              <a:defRPr sz="2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1371600" marR="0" lvl="2" indent="-374650" algn="l" rtl="0">
              <a:spcBef>
                <a:spcPts val="400"/>
              </a:spcBef>
              <a:spcAft>
                <a:spcPts val="0"/>
              </a:spcAft>
              <a:buClr>
                <a:srgbClr val="E7BC29"/>
              </a:buClr>
              <a:buSzPts val="2300"/>
              <a:buFont typeface="Noto Sans Symbols"/>
              <a:buChar char="●"/>
              <a:defRPr sz="23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rgbClr val="E7BC29"/>
              </a:buClr>
              <a:buSzPts val="2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2286000" marR="0" lvl="4" indent="-349250" algn="l" rtl="0">
              <a:spcBef>
                <a:spcPts val="400"/>
              </a:spcBef>
              <a:spcAft>
                <a:spcPts val="0"/>
              </a:spcAft>
              <a:buClr>
                <a:srgbClr val="E7BC29"/>
              </a:buClr>
              <a:buSzPts val="1900"/>
              <a:buFont typeface="Noto Sans Symbols"/>
              <a:buChar char="●"/>
              <a:defRPr sz="19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2743200" marR="0" lvl="5" indent="-342900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80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3200400" marR="0" lvl="6" indent="-330200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3657600" marR="0" lvl="7" indent="-330200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4114800" marR="0" lvl="8" indent="-330200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dt" idx="10"/>
          </p:nvPr>
        </p:nvSpPr>
        <p:spPr>
          <a:xfrm>
            <a:off x="5562600" y="6400800"/>
            <a:ext cx="3001962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>
                <a:solidFill>
                  <a:srgbClr val="FFFFD8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ftr" idx="11"/>
          </p:nvPr>
        </p:nvSpPr>
        <p:spPr>
          <a:xfrm>
            <a:off x="1295400" y="6400800"/>
            <a:ext cx="4211637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sldNum" idx="12"/>
          </p:nvPr>
        </p:nvSpPr>
        <p:spPr>
          <a:xfrm>
            <a:off x="8639175" y="6515100"/>
            <a:ext cx="463550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5">
            <a:alphaModFix/>
          </a:blip>
          <a:stretch>
            <a:fillRect/>
          </a:stretch>
        </a:blipFill>
        <a:effectLst/>
      </p:bgPr>
    </p:bg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9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rgbClr val="FCF8BD">
              <a:alpha val="64705"/>
            </a:srgbClr>
          </a:solidFill>
          <a:ln w="11000" cap="rnd" cmpd="sng">
            <a:solidFill>
              <a:srgbClr val="FFFFC5">
                <a:alpha val="87843"/>
              </a:srgb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62" name="Google Shape;62;p9"/>
          <p:cNvSpPr txBox="1">
            <a:spLocks noGrp="1"/>
          </p:cNvSpPr>
          <p:nvPr>
            <p:ph type="ftr" idx="11"/>
          </p:nvPr>
        </p:nvSpPr>
        <p:spPr>
          <a:xfrm>
            <a:off x="1295400" y="6400800"/>
            <a:ext cx="4211637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dt" idx="10"/>
          </p:nvPr>
        </p:nvSpPr>
        <p:spPr>
          <a:xfrm>
            <a:off x="5562600" y="6400800"/>
            <a:ext cx="3001962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>
                <a:solidFill>
                  <a:srgbClr val="FFFFD8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8639175" y="6515100"/>
            <a:ext cx="463550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p9"/>
          <p:cNvSpPr txBox="1">
            <a:spLocks noGrp="1"/>
          </p:cNvSpPr>
          <p:nvPr>
            <p:ph type="title"/>
          </p:nvPr>
        </p:nvSpPr>
        <p:spPr>
          <a:xfrm>
            <a:off x="457200" y="2540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rgbClr val="506508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R="0" lvl="1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rgbClr val="506508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R="0" lvl="2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rgbClr val="506508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R="0" lvl="3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rgbClr val="506508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R="0" lvl="4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rgbClr val="506508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R="0" lvl="5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rgbClr val="506508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R="0" lvl="6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rgbClr val="506508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R="0" lvl="7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rgbClr val="506508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R="0" lvl="8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rgbClr val="506508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endParaRPr/>
          </a:p>
        </p:txBody>
      </p:sp>
      <p:sp>
        <p:nvSpPr>
          <p:cNvPr id="66" name="Google Shape;66;p9"/>
          <p:cNvSpPr txBox="1">
            <a:spLocks noGrp="1"/>
          </p:cNvSpPr>
          <p:nvPr>
            <p:ph type="body" idx="1"/>
          </p:nvPr>
        </p:nvSpPr>
        <p:spPr>
          <a:xfrm>
            <a:off x="457200" y="1646237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7084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40"/>
              <a:buFont typeface="Noto Sans Symbols"/>
              <a:buChar char="⦿"/>
              <a:defRPr sz="32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914400" marR="0" lvl="1" indent="-37719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340"/>
              <a:buFont typeface="Rockwell"/>
              <a:buChar char="•"/>
              <a:defRPr sz="2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1371600" marR="0" lvl="2" indent="-374650" algn="l" rtl="0">
              <a:spcBef>
                <a:spcPts val="400"/>
              </a:spcBef>
              <a:spcAft>
                <a:spcPts val="0"/>
              </a:spcAft>
              <a:buClr>
                <a:srgbClr val="E7BC29"/>
              </a:buClr>
              <a:buSzPts val="2300"/>
              <a:buFont typeface="Noto Sans Symbols"/>
              <a:buChar char="●"/>
              <a:defRPr sz="23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rgbClr val="E7BC29"/>
              </a:buClr>
              <a:buSzPts val="2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2286000" marR="0" lvl="4" indent="-349250" algn="l" rtl="0">
              <a:spcBef>
                <a:spcPts val="400"/>
              </a:spcBef>
              <a:spcAft>
                <a:spcPts val="0"/>
              </a:spcAft>
              <a:buClr>
                <a:srgbClr val="E7BC29"/>
              </a:buClr>
              <a:buSzPts val="1900"/>
              <a:buFont typeface="Noto Sans Symbols"/>
              <a:buChar char="●"/>
              <a:defRPr sz="19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2743200" marR="0" lvl="5" indent="-342900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80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3200400" marR="0" lvl="6" indent="-330200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3657600" marR="0" lvl="7" indent="-330200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4114800" marR="0" lvl="8" indent="-330200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/>
        </p:nvSpPr>
        <p:spPr>
          <a:xfrm>
            <a:off x="1000125" y="3267075"/>
            <a:ext cx="7407275" cy="9525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63500" dist="12900" dir="5400000">
              <a:srgbClr val="000000">
                <a:alpha val="7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3"/>
          <p:cNvSpPr txBox="1">
            <a:spLocks noGrp="1"/>
          </p:cNvSpPr>
          <p:nvPr>
            <p:ph type="title"/>
          </p:nvPr>
        </p:nvSpPr>
        <p:spPr>
          <a:xfrm>
            <a:off x="457200" y="2540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rgbClr val="506508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R="0" lvl="1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rgbClr val="506508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R="0" lvl="2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rgbClr val="506508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R="0" lvl="3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rgbClr val="506508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R="0" lvl="4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rgbClr val="506508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R="0" lvl="5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rgbClr val="506508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R="0" lvl="6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rgbClr val="506508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R="0" lvl="7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rgbClr val="506508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R="0" lvl="8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rgbClr val="506508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endParaRPr/>
          </a:p>
        </p:txBody>
      </p:sp>
      <p:sp>
        <p:nvSpPr>
          <p:cNvPr id="86" name="Google Shape;86;p13"/>
          <p:cNvSpPr txBox="1">
            <a:spLocks noGrp="1"/>
          </p:cNvSpPr>
          <p:nvPr>
            <p:ph type="body" idx="1"/>
          </p:nvPr>
        </p:nvSpPr>
        <p:spPr>
          <a:xfrm>
            <a:off x="457200" y="1646237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7084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40"/>
              <a:buFont typeface="Noto Sans Symbols"/>
              <a:buChar char="⦿"/>
              <a:defRPr sz="32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914400" marR="0" lvl="1" indent="-37719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340"/>
              <a:buFont typeface="Rockwell"/>
              <a:buChar char="•"/>
              <a:defRPr sz="2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1371600" marR="0" lvl="2" indent="-374650" algn="l" rtl="0">
              <a:spcBef>
                <a:spcPts val="400"/>
              </a:spcBef>
              <a:spcAft>
                <a:spcPts val="0"/>
              </a:spcAft>
              <a:buClr>
                <a:srgbClr val="E7BC29"/>
              </a:buClr>
              <a:buSzPts val="2300"/>
              <a:buFont typeface="Noto Sans Symbols"/>
              <a:buChar char="●"/>
              <a:defRPr sz="23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rgbClr val="E7BC29"/>
              </a:buClr>
              <a:buSzPts val="2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2286000" marR="0" lvl="4" indent="-349250" algn="l" rtl="0">
              <a:spcBef>
                <a:spcPts val="400"/>
              </a:spcBef>
              <a:spcAft>
                <a:spcPts val="0"/>
              </a:spcAft>
              <a:buClr>
                <a:srgbClr val="E7BC29"/>
              </a:buClr>
              <a:buSzPts val="1900"/>
              <a:buFont typeface="Noto Sans Symbols"/>
              <a:buChar char="●"/>
              <a:defRPr sz="19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2743200" marR="0" lvl="5" indent="-342900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80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3200400" marR="0" lvl="6" indent="-330200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3657600" marR="0" lvl="7" indent="-330200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4114800" marR="0" lvl="8" indent="-330200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endParaRPr/>
          </a:p>
        </p:txBody>
      </p:sp>
      <p:sp>
        <p:nvSpPr>
          <p:cNvPr id="87" name="Google Shape;87;p13"/>
          <p:cNvSpPr txBox="1">
            <a:spLocks noGrp="1"/>
          </p:cNvSpPr>
          <p:nvPr>
            <p:ph type="dt" idx="10"/>
          </p:nvPr>
        </p:nvSpPr>
        <p:spPr>
          <a:xfrm>
            <a:off x="5562600" y="6513512"/>
            <a:ext cx="3001962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>
                <a:solidFill>
                  <a:srgbClr val="FFFFD8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8" name="Google Shape;88;p13"/>
          <p:cNvSpPr txBox="1">
            <a:spLocks noGrp="1"/>
          </p:cNvSpPr>
          <p:nvPr>
            <p:ph type="sldNum" idx="12"/>
          </p:nvPr>
        </p:nvSpPr>
        <p:spPr>
          <a:xfrm>
            <a:off x="8639175" y="6513512"/>
            <a:ext cx="46355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13"/>
          <p:cNvSpPr txBox="1">
            <a:spLocks noGrp="1"/>
          </p:cNvSpPr>
          <p:nvPr>
            <p:ph type="ftr" idx="11"/>
          </p:nvPr>
        </p:nvSpPr>
        <p:spPr>
          <a:xfrm>
            <a:off x="1600200" y="6513512"/>
            <a:ext cx="3906837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5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rgbClr val="FCF8BD">
              <a:alpha val="64705"/>
            </a:srgbClr>
          </a:solidFill>
          <a:ln w="11000" cap="rnd" cmpd="sng">
            <a:solidFill>
              <a:srgbClr val="FFFFC5">
                <a:alpha val="87843"/>
              </a:srgb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98" name="Google Shape;98;p15"/>
          <p:cNvSpPr txBox="1"/>
          <p:nvPr/>
        </p:nvSpPr>
        <p:spPr>
          <a:xfrm>
            <a:off x="617537" y="2165350"/>
            <a:ext cx="3748087" cy="9525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63500" dist="12900" dir="5400000">
              <a:srgbClr val="000000">
                <a:alpha val="74901"/>
              </a:srgbClr>
            </a:outerShdw>
          </a:effectLst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15"/>
          <p:cNvSpPr txBox="1"/>
          <p:nvPr/>
        </p:nvSpPr>
        <p:spPr>
          <a:xfrm>
            <a:off x="4800600" y="2165350"/>
            <a:ext cx="3749675" cy="9525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63500" dist="12900" dir="5400000">
              <a:srgbClr val="000000">
                <a:alpha val="74901"/>
              </a:srgbClr>
            </a:outerShdw>
          </a:effectLst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15"/>
          <p:cNvSpPr txBox="1">
            <a:spLocks noGrp="1"/>
          </p:cNvSpPr>
          <p:nvPr>
            <p:ph type="title"/>
          </p:nvPr>
        </p:nvSpPr>
        <p:spPr>
          <a:xfrm>
            <a:off x="457200" y="2540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rgbClr val="506508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R="0" lvl="1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rgbClr val="506508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R="0" lvl="2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rgbClr val="506508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R="0" lvl="3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rgbClr val="506508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R="0" lvl="4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rgbClr val="506508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R="0" lvl="5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rgbClr val="506508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R="0" lvl="6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rgbClr val="506508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R="0" lvl="7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rgbClr val="506508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R="0" lvl="8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rgbClr val="506508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endParaRPr/>
          </a:p>
        </p:txBody>
      </p:sp>
      <p:sp>
        <p:nvSpPr>
          <p:cNvPr id="101" name="Google Shape;101;p15"/>
          <p:cNvSpPr txBox="1">
            <a:spLocks noGrp="1"/>
          </p:cNvSpPr>
          <p:nvPr>
            <p:ph type="body" idx="1"/>
          </p:nvPr>
        </p:nvSpPr>
        <p:spPr>
          <a:xfrm>
            <a:off x="457200" y="1646237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7084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40"/>
              <a:buFont typeface="Noto Sans Symbols"/>
              <a:buChar char="⦿"/>
              <a:defRPr sz="32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914400" marR="0" lvl="1" indent="-37719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340"/>
              <a:buFont typeface="Rockwell"/>
              <a:buChar char="•"/>
              <a:defRPr sz="2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1371600" marR="0" lvl="2" indent="-374650" algn="l" rtl="0">
              <a:spcBef>
                <a:spcPts val="400"/>
              </a:spcBef>
              <a:spcAft>
                <a:spcPts val="0"/>
              </a:spcAft>
              <a:buClr>
                <a:srgbClr val="E7BC29"/>
              </a:buClr>
              <a:buSzPts val="2300"/>
              <a:buFont typeface="Noto Sans Symbols"/>
              <a:buChar char="●"/>
              <a:defRPr sz="23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rgbClr val="E7BC29"/>
              </a:buClr>
              <a:buSzPts val="2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2286000" marR="0" lvl="4" indent="-349250" algn="l" rtl="0">
              <a:spcBef>
                <a:spcPts val="400"/>
              </a:spcBef>
              <a:spcAft>
                <a:spcPts val="0"/>
              </a:spcAft>
              <a:buClr>
                <a:srgbClr val="E7BC29"/>
              </a:buClr>
              <a:buSzPts val="1900"/>
              <a:buFont typeface="Noto Sans Symbols"/>
              <a:buChar char="●"/>
              <a:defRPr sz="19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2743200" marR="0" lvl="5" indent="-342900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80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3200400" marR="0" lvl="6" indent="-330200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3657600" marR="0" lvl="7" indent="-330200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4114800" marR="0" lvl="8" indent="-330200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endParaRPr/>
          </a:p>
        </p:txBody>
      </p:sp>
      <p:sp>
        <p:nvSpPr>
          <p:cNvPr id="102" name="Google Shape;102;p15"/>
          <p:cNvSpPr txBox="1">
            <a:spLocks noGrp="1"/>
          </p:cNvSpPr>
          <p:nvPr>
            <p:ph type="dt" idx="10"/>
          </p:nvPr>
        </p:nvSpPr>
        <p:spPr>
          <a:xfrm>
            <a:off x="5562600" y="6400800"/>
            <a:ext cx="3001962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>
                <a:solidFill>
                  <a:srgbClr val="FFFFD8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3" name="Google Shape;103;p15"/>
          <p:cNvSpPr txBox="1">
            <a:spLocks noGrp="1"/>
          </p:cNvSpPr>
          <p:nvPr>
            <p:ph type="ftr" idx="11"/>
          </p:nvPr>
        </p:nvSpPr>
        <p:spPr>
          <a:xfrm>
            <a:off x="1295400" y="6400800"/>
            <a:ext cx="4211637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4" name="Google Shape;104;p15"/>
          <p:cNvSpPr txBox="1">
            <a:spLocks noGrp="1"/>
          </p:cNvSpPr>
          <p:nvPr>
            <p:ph type="sldNum" idx="12"/>
          </p:nvPr>
        </p:nvSpPr>
        <p:spPr>
          <a:xfrm>
            <a:off x="8640762" y="6515100"/>
            <a:ext cx="465137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6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7"/>
          <p:cNvSpPr txBox="1"/>
          <p:nvPr/>
        </p:nvSpPr>
        <p:spPr>
          <a:xfrm>
            <a:off x="5057775" y="1057275"/>
            <a:ext cx="3748087" cy="9525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63500" dist="12900" dir="5400000">
              <a:srgbClr val="000000">
                <a:alpha val="7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17"/>
          <p:cNvSpPr txBox="1">
            <a:spLocks noGrp="1"/>
          </p:cNvSpPr>
          <p:nvPr>
            <p:ph type="title"/>
          </p:nvPr>
        </p:nvSpPr>
        <p:spPr>
          <a:xfrm>
            <a:off x="457200" y="2540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rgbClr val="506508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R="0" lvl="1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rgbClr val="506508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R="0" lvl="2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rgbClr val="506508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R="0" lvl="3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rgbClr val="506508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R="0" lvl="4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rgbClr val="506508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R="0" lvl="5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rgbClr val="506508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R="0" lvl="6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rgbClr val="506508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R="0" lvl="7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rgbClr val="506508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R="0" lvl="8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rgbClr val="506508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endParaRPr/>
          </a:p>
        </p:txBody>
      </p:sp>
      <p:sp>
        <p:nvSpPr>
          <p:cNvPr id="117" name="Google Shape;117;p17"/>
          <p:cNvSpPr txBox="1">
            <a:spLocks noGrp="1"/>
          </p:cNvSpPr>
          <p:nvPr>
            <p:ph type="body" idx="1"/>
          </p:nvPr>
        </p:nvSpPr>
        <p:spPr>
          <a:xfrm>
            <a:off x="457200" y="1646237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7084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40"/>
              <a:buFont typeface="Noto Sans Symbols"/>
              <a:buChar char="⦿"/>
              <a:defRPr sz="32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914400" marR="0" lvl="1" indent="-37719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340"/>
              <a:buFont typeface="Rockwell"/>
              <a:buChar char="•"/>
              <a:defRPr sz="2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1371600" marR="0" lvl="2" indent="-374650" algn="l" rtl="0">
              <a:spcBef>
                <a:spcPts val="400"/>
              </a:spcBef>
              <a:spcAft>
                <a:spcPts val="0"/>
              </a:spcAft>
              <a:buClr>
                <a:srgbClr val="E7BC29"/>
              </a:buClr>
              <a:buSzPts val="2300"/>
              <a:buFont typeface="Noto Sans Symbols"/>
              <a:buChar char="●"/>
              <a:defRPr sz="23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rgbClr val="E7BC29"/>
              </a:buClr>
              <a:buSzPts val="2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2286000" marR="0" lvl="4" indent="-349250" algn="l" rtl="0">
              <a:spcBef>
                <a:spcPts val="400"/>
              </a:spcBef>
              <a:spcAft>
                <a:spcPts val="0"/>
              </a:spcAft>
              <a:buClr>
                <a:srgbClr val="E7BC29"/>
              </a:buClr>
              <a:buSzPts val="1900"/>
              <a:buFont typeface="Noto Sans Symbols"/>
              <a:buChar char="●"/>
              <a:defRPr sz="19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2743200" marR="0" lvl="5" indent="-342900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80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3200400" marR="0" lvl="6" indent="-330200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3657600" marR="0" lvl="7" indent="-330200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4114800" marR="0" lvl="8" indent="-330200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endParaRPr/>
          </a:p>
        </p:txBody>
      </p:sp>
      <p:sp>
        <p:nvSpPr>
          <p:cNvPr id="118" name="Google Shape;118;p17"/>
          <p:cNvSpPr txBox="1">
            <a:spLocks noGrp="1"/>
          </p:cNvSpPr>
          <p:nvPr>
            <p:ph type="dt" idx="10"/>
          </p:nvPr>
        </p:nvSpPr>
        <p:spPr>
          <a:xfrm>
            <a:off x="5562600" y="6513512"/>
            <a:ext cx="3001962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>
                <a:solidFill>
                  <a:srgbClr val="FFFFD8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9" name="Google Shape;119;p17"/>
          <p:cNvSpPr txBox="1">
            <a:spLocks noGrp="1"/>
          </p:cNvSpPr>
          <p:nvPr>
            <p:ph type="sldNum" idx="12"/>
          </p:nvPr>
        </p:nvSpPr>
        <p:spPr>
          <a:xfrm>
            <a:off x="8639175" y="6513512"/>
            <a:ext cx="46355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17"/>
          <p:cNvSpPr txBox="1">
            <a:spLocks noGrp="1"/>
          </p:cNvSpPr>
          <p:nvPr>
            <p:ph type="ftr" idx="11"/>
          </p:nvPr>
        </p:nvSpPr>
        <p:spPr>
          <a:xfrm>
            <a:off x="1600200" y="6513512"/>
            <a:ext cx="3906837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7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9"/>
          <p:cNvSpPr txBox="1">
            <a:spLocks noGrp="1"/>
          </p:cNvSpPr>
          <p:nvPr>
            <p:ph type="title"/>
          </p:nvPr>
        </p:nvSpPr>
        <p:spPr>
          <a:xfrm>
            <a:off x="457200" y="2540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rgbClr val="506508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R="0" lvl="1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rgbClr val="506508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R="0" lvl="2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rgbClr val="506508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R="0" lvl="3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rgbClr val="506508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R="0" lvl="4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rgbClr val="506508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R="0" lvl="5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rgbClr val="506508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R="0" lvl="6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rgbClr val="506508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R="0" lvl="7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rgbClr val="506508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R="0" lvl="8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rgbClr val="506508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endParaRPr/>
          </a:p>
        </p:txBody>
      </p:sp>
      <p:sp>
        <p:nvSpPr>
          <p:cNvPr id="130" name="Google Shape;130;p19"/>
          <p:cNvSpPr txBox="1">
            <a:spLocks noGrp="1"/>
          </p:cNvSpPr>
          <p:nvPr>
            <p:ph type="body" idx="1"/>
          </p:nvPr>
        </p:nvSpPr>
        <p:spPr>
          <a:xfrm>
            <a:off x="457200" y="1646237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7084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40"/>
              <a:buFont typeface="Noto Sans Symbols"/>
              <a:buChar char="⦿"/>
              <a:defRPr sz="32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914400" marR="0" lvl="1" indent="-37719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340"/>
              <a:buFont typeface="Rockwell"/>
              <a:buChar char="•"/>
              <a:defRPr sz="2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1371600" marR="0" lvl="2" indent="-374650" algn="l" rtl="0">
              <a:spcBef>
                <a:spcPts val="400"/>
              </a:spcBef>
              <a:spcAft>
                <a:spcPts val="0"/>
              </a:spcAft>
              <a:buClr>
                <a:srgbClr val="E7BC29"/>
              </a:buClr>
              <a:buSzPts val="2300"/>
              <a:buFont typeface="Noto Sans Symbols"/>
              <a:buChar char="●"/>
              <a:defRPr sz="23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rgbClr val="E7BC29"/>
              </a:buClr>
              <a:buSzPts val="2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2286000" marR="0" lvl="4" indent="-349250" algn="l" rtl="0">
              <a:spcBef>
                <a:spcPts val="400"/>
              </a:spcBef>
              <a:spcAft>
                <a:spcPts val="0"/>
              </a:spcAft>
              <a:buClr>
                <a:srgbClr val="E7BC29"/>
              </a:buClr>
              <a:buSzPts val="1900"/>
              <a:buFont typeface="Noto Sans Symbols"/>
              <a:buChar char="●"/>
              <a:defRPr sz="19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2743200" marR="0" lvl="5" indent="-342900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80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3200400" marR="0" lvl="6" indent="-330200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3657600" marR="0" lvl="7" indent="-330200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4114800" marR="0" lvl="8" indent="-330200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endParaRPr/>
          </a:p>
        </p:txBody>
      </p:sp>
      <p:sp>
        <p:nvSpPr>
          <p:cNvPr id="131" name="Google Shape;131;p19"/>
          <p:cNvSpPr txBox="1">
            <a:spLocks noGrp="1"/>
          </p:cNvSpPr>
          <p:nvPr>
            <p:ph type="dt" idx="10"/>
          </p:nvPr>
        </p:nvSpPr>
        <p:spPr>
          <a:xfrm>
            <a:off x="5562600" y="6508750"/>
            <a:ext cx="3001962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>
                <a:solidFill>
                  <a:srgbClr val="FFFFD8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2" name="Google Shape;132;p19"/>
          <p:cNvSpPr txBox="1">
            <a:spLocks noGrp="1"/>
          </p:cNvSpPr>
          <p:nvPr>
            <p:ph type="sldNum" idx="12"/>
          </p:nvPr>
        </p:nvSpPr>
        <p:spPr>
          <a:xfrm>
            <a:off x="8639175" y="6508750"/>
            <a:ext cx="46355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924"/>
              </a:buClr>
              <a:buSzPts val="1600"/>
              <a:buFont typeface="Cambria"/>
              <a:buNone/>
              <a:defRPr sz="1600" b="0" i="0" u="none">
                <a:solidFill>
                  <a:srgbClr val="404924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19"/>
          <p:cNvSpPr txBox="1">
            <a:spLocks noGrp="1"/>
          </p:cNvSpPr>
          <p:nvPr>
            <p:ph type="ftr" idx="11"/>
          </p:nvPr>
        </p:nvSpPr>
        <p:spPr>
          <a:xfrm>
            <a:off x="1600200" y="6508750"/>
            <a:ext cx="3906837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about:blank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1"/>
          <p:cNvSpPr txBox="1">
            <a:spLocks noGrp="1"/>
          </p:cNvSpPr>
          <p:nvPr>
            <p:ph type="ctrTitle" idx="4294967295"/>
          </p:nvPr>
        </p:nvSpPr>
        <p:spPr>
          <a:xfrm>
            <a:off x="464234" y="381001"/>
            <a:ext cx="8229600" cy="220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228600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E6408"/>
              </a:buClr>
              <a:buSzPts val="4800"/>
              <a:buFont typeface="Rockwell"/>
              <a:buNone/>
            </a:pPr>
            <a:r>
              <a:rPr lang="en-US" sz="4800" b="0" i="0" u="none" strike="noStrike" cap="none">
                <a:solidFill>
                  <a:srgbClr val="4E6408"/>
                </a:solidFill>
                <a:latin typeface="Rockwell"/>
                <a:ea typeface="Rockwell"/>
                <a:cs typeface="Rockwell"/>
                <a:sym typeface="Rockwell"/>
              </a:rPr>
              <a:t>Массивы</a:t>
            </a:r>
            <a:endParaRPr sz="4800" b="0" i="0" u="none" strike="noStrike" cap="none">
              <a:solidFill>
                <a:srgbClr val="4E6408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146" name="Google Shape;146;p21"/>
          <p:cNvSpPr txBox="1">
            <a:spLocks noGrp="1"/>
          </p:cNvSpPr>
          <p:nvPr>
            <p:ph type="subTitle" idx="1"/>
          </p:nvPr>
        </p:nvSpPr>
        <p:spPr>
          <a:xfrm>
            <a:off x="2133600" y="2819400"/>
            <a:ext cx="655955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246875" bIns="4570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40"/>
              <a:buNone/>
            </a:pPr>
            <a:r>
              <a:rPr lang="en-US" sz="32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Лекция 4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29"/>
          <p:cNvSpPr txBox="1">
            <a:spLocks noGrp="1"/>
          </p:cNvSpPr>
          <p:nvPr>
            <p:ph type="title" idx="4294967295"/>
          </p:nvPr>
        </p:nvSpPr>
        <p:spPr>
          <a:xfrm>
            <a:off x="457200" y="2540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3975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06508"/>
              </a:buClr>
              <a:buSzPts val="4140"/>
              <a:buFont typeface="Rockwell"/>
              <a:buNone/>
            </a:pPr>
            <a:r>
              <a:rPr lang="en-US" sz="4140" b="0" i="0" u="none" strike="noStrike" cap="none">
                <a:solidFill>
                  <a:srgbClr val="506508"/>
                </a:solidFill>
                <a:latin typeface="Rockwell"/>
                <a:ea typeface="Rockwell"/>
                <a:cs typeface="Rockwell"/>
                <a:sym typeface="Rockwell"/>
              </a:rPr>
              <a:t>Индексация элементов массива</a:t>
            </a:r>
            <a:endParaRPr sz="4140" b="0" i="0" u="none" strike="noStrike" cap="none">
              <a:solidFill>
                <a:srgbClr val="506508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194" name="Google Shape;194;p29"/>
          <p:cNvSpPr txBox="1">
            <a:spLocks noGrp="1"/>
          </p:cNvSpPr>
          <p:nvPr>
            <p:ph type="body" idx="1"/>
          </p:nvPr>
        </p:nvSpPr>
        <p:spPr>
          <a:xfrm>
            <a:off x="457200" y="1646237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60"/>
              <a:buFont typeface="Noto Sans Symbols"/>
              <a:buChar char="⦿"/>
            </a:pPr>
            <a:r>
              <a:rPr lang="en-US" sz="28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Индексация элементов массива начинается с нуля</a:t>
            </a:r>
            <a:endParaRPr/>
          </a:p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60"/>
              <a:buFont typeface="Noto Sans Symbols"/>
              <a:buChar char="⦿"/>
            </a:pPr>
            <a:r>
              <a:rPr lang="en-US" sz="28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Таким образом, первому элементу массива соответствует значение индекса 0, второму – значение индекса 1, элементу с порядковым номером </a:t>
            </a:r>
            <a:r>
              <a:rPr lang="en-US" sz="2800" b="0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k – </a:t>
            </a:r>
            <a:r>
              <a:rPr lang="en-US" sz="28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значение индекса </a:t>
            </a:r>
            <a:r>
              <a:rPr lang="en-US" sz="2800" b="0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k-1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ru-RU" altLang="ru-RU" sz="2400" dirty="0"/>
              <a:t>  Чтобы обратиться к какому-то из элементов массива для того, чтобы прочитать или изменить его значение, нужно указать имя массива и за ним индекс элемента в квадратных скобках.</a:t>
            </a:r>
          </a:p>
          <a:p>
            <a:pPr marL="0" indent="0">
              <a:buFont typeface="Wingdings" pitchFamily="2" charset="2"/>
              <a:buNone/>
            </a:pPr>
            <a:r>
              <a:rPr lang="ru-RU" altLang="ru-RU" sz="2400" dirty="0"/>
              <a:t>  Элемент массива с конкретным индексом ведёт себя также, как переменная.</a:t>
            </a:r>
          </a:p>
          <a:p>
            <a:pPr marL="0" indent="0">
              <a:buFont typeface="Wingdings" pitchFamily="2" charset="2"/>
              <a:buNone/>
            </a:pPr>
            <a:r>
              <a:rPr lang="ru-RU" altLang="ru-RU" sz="2400" dirty="0"/>
              <a:t>   Например, чтобы вывести значения первого и последнего элементов массива </a:t>
            </a:r>
            <a:r>
              <a:rPr lang="ru-RU" altLang="ru-RU" sz="2400" b="1" dirty="0"/>
              <a:t>mas1</a:t>
            </a:r>
            <a:r>
              <a:rPr lang="ru-RU" altLang="ru-RU" sz="2400" dirty="0"/>
              <a:t> надо написать в программе:</a:t>
            </a:r>
          </a:p>
          <a:p>
            <a:pPr marL="0" indent="0">
              <a:buFont typeface="Wingdings" pitchFamily="2" charset="2"/>
              <a:buNone/>
            </a:pPr>
            <a:r>
              <a:rPr lang="ru-RU" altLang="ru-RU" sz="2400" dirty="0"/>
              <a:t>	</a:t>
            </a:r>
            <a:r>
              <a:rPr lang="ru-RU" altLang="ru-RU" sz="2400" dirty="0" err="1"/>
              <a:t>cout</a:t>
            </a:r>
            <a:r>
              <a:rPr lang="ru-RU" altLang="ru-RU" sz="2400" dirty="0"/>
              <a:t> &lt;&lt; mas1[0];</a:t>
            </a:r>
          </a:p>
          <a:p>
            <a:pPr marL="0" indent="0">
              <a:buFont typeface="Wingdings" pitchFamily="2" charset="2"/>
              <a:buNone/>
            </a:pPr>
            <a:r>
              <a:rPr lang="ru-RU" altLang="ru-RU" sz="2400" dirty="0"/>
              <a:t>	</a:t>
            </a:r>
            <a:r>
              <a:rPr lang="ru-RU" altLang="ru-RU" sz="2400" dirty="0" err="1"/>
              <a:t>cout</a:t>
            </a:r>
            <a:r>
              <a:rPr lang="ru-RU" altLang="ru-RU" sz="2400" dirty="0"/>
              <a:t> &lt;&lt; mas1[3];</a:t>
            </a:r>
          </a:p>
          <a:p>
            <a:pPr marL="0" indent="0">
              <a:buFont typeface="Wingdings" pitchFamily="2" charset="2"/>
              <a:buNone/>
            </a:pPr>
            <a:endParaRPr lang="ru-RU" altLang="ru-RU" dirty="0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5F1FBD3D-8ACD-4F92-82D6-32BE82BA37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4601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7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Font typeface="Wingdings" pitchFamily="2" charset="2"/>
              <a:buNone/>
              <a:defRPr/>
            </a:pPr>
            <a:r>
              <a:rPr lang="ru-RU" altLang="ru-RU" dirty="0"/>
              <a:t>  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чтобы присвоить новые значения (10, 20, 30, 40) всем элементам массива, потребуется написать в программе:</a:t>
            </a:r>
          </a:p>
          <a:p>
            <a:pPr marL="0" indent="0" algn="just">
              <a:buFont typeface="Wingdings" pitchFamily="2" charset="2"/>
              <a:buNone/>
              <a:defRPr/>
            </a:pPr>
            <a:endParaRPr lang="ru-RU" altLang="ru-RU" sz="1600" dirty="0"/>
          </a:p>
          <a:p>
            <a:pPr>
              <a:defRPr/>
            </a:pPr>
            <a:r>
              <a:rPr lang="ru-RU" altLang="ru-RU" dirty="0"/>
              <a:t>mas1[0] = 10;</a:t>
            </a:r>
          </a:p>
          <a:p>
            <a:pPr>
              <a:defRPr/>
            </a:pPr>
            <a:r>
              <a:rPr lang="ru-RU" altLang="ru-RU" dirty="0"/>
              <a:t>mas1[1] = 20;</a:t>
            </a:r>
          </a:p>
          <a:p>
            <a:pPr>
              <a:defRPr/>
            </a:pPr>
            <a:r>
              <a:rPr lang="ru-RU" altLang="ru-RU" dirty="0"/>
              <a:t>mas1[2] = 30;</a:t>
            </a:r>
          </a:p>
          <a:p>
            <a:pPr>
              <a:defRPr/>
            </a:pPr>
            <a:r>
              <a:rPr lang="ru-RU" altLang="ru-RU" dirty="0"/>
              <a:t>mas1[3] = 40;</a:t>
            </a:r>
          </a:p>
          <a:p>
            <a:pPr>
              <a:defRPr/>
            </a:pPr>
            <a:endParaRPr lang="ru-RU" altLang="ru-RU" dirty="0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A5FF500B-E09D-4338-93FC-FEAFC0EA2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6925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Рисунок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8" y="3933825"/>
            <a:ext cx="4176712" cy="234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9331" name="Объект 2"/>
          <p:cNvSpPr>
            <a:spLocks noGrp="1"/>
          </p:cNvSpPr>
          <p:nvPr>
            <p:ph idx="1"/>
          </p:nvPr>
        </p:nvSpPr>
        <p:spPr>
          <a:xfrm>
            <a:off x="352425" y="1268413"/>
            <a:ext cx="8229600" cy="5248275"/>
          </a:xfrm>
        </p:spPr>
        <p:txBody>
          <a:bodyPr>
            <a:normAutofit/>
          </a:bodyPr>
          <a:lstStyle/>
          <a:p>
            <a:pPr marL="0" indent="0" algn="just">
              <a:buFont typeface="Wingdings" pitchFamily="2" charset="2"/>
              <a:buNone/>
              <a:defRPr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Уже из последнего примера видно, что для того, чтоб обратиться ко всем элементам массива, приходится повторять однотипные действия. </a:t>
            </a: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Для многократного повторения подобных операций используются циклы. Соответственно, мы могли бы заполнить массив нужными элементами с помощью цикла: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ru-RU" altLang="ru-RU" sz="2400" dirty="0"/>
              <a:t> </a:t>
            </a:r>
            <a:r>
              <a:rPr lang="ru-RU" altLang="ru-RU" sz="2400" dirty="0" err="1"/>
              <a:t>for</a:t>
            </a:r>
            <a:r>
              <a:rPr lang="ru-RU" altLang="ru-RU" sz="2400" dirty="0"/>
              <a:t>(</a:t>
            </a:r>
            <a:r>
              <a:rPr lang="ru-RU" altLang="ru-RU" sz="2400" dirty="0" err="1"/>
              <a:t>int</a:t>
            </a:r>
            <a:r>
              <a:rPr lang="ru-RU" altLang="ru-RU" sz="2400" dirty="0"/>
              <a:t> i=0; i&lt;4; i++) 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ru-RU" altLang="ru-RU" sz="2400" dirty="0"/>
              <a:t>    {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ru-RU" altLang="ru-RU" sz="2400" dirty="0"/>
              <a:t> 	mas1[i] = (i+1) * 10;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ru-RU" altLang="ru-RU" sz="2400" dirty="0"/>
              <a:t>    }</a:t>
            </a:r>
          </a:p>
          <a:p>
            <a:pPr>
              <a:defRPr/>
            </a:pPr>
            <a:endParaRPr lang="ru-RU" altLang="ru-RU" dirty="0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2BA4ABC0-FB1D-4087-92A3-01CA4CA2B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900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Рисунок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8" y="3933825"/>
            <a:ext cx="4176712" cy="234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7" name="Объект 2"/>
          <p:cNvSpPr>
            <a:spLocks noGrp="1"/>
          </p:cNvSpPr>
          <p:nvPr>
            <p:ph idx="1"/>
          </p:nvPr>
        </p:nvSpPr>
        <p:spPr>
          <a:xfrm>
            <a:off x="352425" y="1268413"/>
            <a:ext cx="8229600" cy="5248275"/>
          </a:xfrm>
        </p:spPr>
        <p:txBody>
          <a:bodyPr/>
          <a:lstStyle/>
          <a:p>
            <a:pPr marL="0" indent="0" algn="just">
              <a:buFont typeface="Wingdings" pitchFamily="2" charset="2"/>
              <a:buNone/>
            </a:pPr>
            <a:r>
              <a:rPr lang="ru-RU" altLang="ru-RU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altLang="ru-RU">
                <a:cs typeface="Times New Roman" pitchFamily="18" charset="0"/>
              </a:rPr>
              <a:t>А после этого несложно вывести все элементы массива на экран:</a:t>
            </a:r>
          </a:p>
          <a:p>
            <a:pPr marL="0" indent="0" algn="just">
              <a:buFont typeface="Wingdings" pitchFamily="2" charset="2"/>
              <a:buNone/>
            </a:pPr>
            <a:endParaRPr lang="ru-RU" altLang="ru-RU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 typeface="Wingdings" pitchFamily="2" charset="2"/>
              <a:buNone/>
            </a:pPr>
            <a:r>
              <a:rPr lang="ru-RU" altLang="ru-RU">
                <a:cs typeface="Times New Roman" pitchFamily="18" charset="0"/>
              </a:rPr>
              <a:t>for(int i=0; i&lt;4; i++) </a:t>
            </a:r>
          </a:p>
          <a:p>
            <a:pPr marL="0" indent="0" algn="just">
              <a:buFont typeface="Wingdings" pitchFamily="2" charset="2"/>
              <a:buNone/>
            </a:pPr>
            <a:r>
              <a:rPr lang="ru-RU" altLang="ru-RU">
                <a:cs typeface="Times New Roman" pitchFamily="18" charset="0"/>
              </a:rPr>
              <a:t>   {</a:t>
            </a:r>
          </a:p>
          <a:p>
            <a:pPr marL="0" indent="0" algn="just">
              <a:buFont typeface="Wingdings" pitchFamily="2" charset="2"/>
              <a:buNone/>
            </a:pPr>
            <a:r>
              <a:rPr lang="ru-RU" altLang="ru-RU">
                <a:cs typeface="Times New Roman" pitchFamily="18" charset="0"/>
              </a:rPr>
              <a:t> 	cout &lt;&lt; mas1[i] &lt;&lt; '  ';</a:t>
            </a:r>
          </a:p>
          <a:p>
            <a:pPr marL="0" indent="0" algn="just">
              <a:buFont typeface="Wingdings" pitchFamily="2" charset="2"/>
              <a:buNone/>
            </a:pPr>
            <a:r>
              <a:rPr lang="ru-RU" altLang="ru-RU">
                <a:cs typeface="Times New Roman" pitchFamily="18" charset="0"/>
              </a:rPr>
              <a:t>   }</a:t>
            </a:r>
          </a:p>
          <a:p>
            <a:pPr marL="0" indent="0" algn="just">
              <a:buFont typeface="Wingdings" pitchFamily="2" charset="2"/>
              <a:buNone/>
            </a:pPr>
            <a:endParaRPr lang="ru-RU" altLang="ru-RU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2A12A637-1AF9-4869-92A6-D6AC5E1B8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6662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altLang="ru-RU" b="1" i="1" dirty="0">
                <a:latin typeface="Times New Roman" pitchFamily="18" charset="0"/>
                <a:cs typeface="Times New Roman" pitchFamily="18" charset="0"/>
              </a:rPr>
              <a:t>Пример программы</a:t>
            </a:r>
          </a:p>
        </p:txBody>
      </p:sp>
      <p:sp>
        <p:nvSpPr>
          <p:cNvPr id="100355" name="Объект 2"/>
          <p:cNvSpPr>
            <a:spLocks noGrp="1"/>
          </p:cNvSpPr>
          <p:nvPr>
            <p:ph idx="1"/>
          </p:nvPr>
        </p:nvSpPr>
        <p:spPr>
          <a:xfrm>
            <a:off x="1403350" y="1052513"/>
            <a:ext cx="5689600" cy="5248275"/>
          </a:xfrm>
        </p:spPr>
        <p:txBody>
          <a:bodyPr>
            <a:normAutofit lnSpcReduction="10000"/>
          </a:bodyPr>
          <a:lstStyle/>
          <a:p>
            <a:pPr marL="0" indent="0">
              <a:buFont typeface="Wingdings" pitchFamily="2" charset="2"/>
              <a:buNone/>
              <a:defRPr/>
            </a:pPr>
            <a:endParaRPr lang="en-US" altLang="ru-RU" sz="1800" dirty="0"/>
          </a:p>
          <a:p>
            <a:pPr marL="0" indent="0">
              <a:buFont typeface="Wingdings" pitchFamily="2" charset="2"/>
              <a:buNone/>
              <a:defRPr/>
            </a:pPr>
            <a:endParaRPr lang="en-US" altLang="ru-RU" sz="1800" dirty="0"/>
          </a:p>
          <a:p>
            <a:pPr marL="0" indent="0">
              <a:buFont typeface="Wingdings" pitchFamily="2" charset="2"/>
              <a:buNone/>
              <a:defRPr/>
            </a:pPr>
            <a:r>
              <a:rPr lang="ru-RU" altLang="ru-RU" sz="1800" dirty="0"/>
              <a:t>#</a:t>
            </a:r>
            <a:r>
              <a:rPr lang="en-US" altLang="ru-RU" sz="1800" dirty="0"/>
              <a:t>include &lt;</a:t>
            </a:r>
            <a:r>
              <a:rPr lang="en-US" altLang="ru-RU" sz="1800" dirty="0" err="1"/>
              <a:t>iostream</a:t>
            </a:r>
            <a:r>
              <a:rPr lang="en-US" altLang="ru-RU" sz="1800" dirty="0"/>
              <a:t>&gt;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altLang="ru-RU" sz="1800" dirty="0"/>
              <a:t>using namespace </a:t>
            </a:r>
            <a:r>
              <a:rPr lang="en-US" altLang="ru-RU" sz="1800" dirty="0" err="1"/>
              <a:t>std</a:t>
            </a:r>
            <a:r>
              <a:rPr lang="en-US" altLang="ru-RU" sz="1800" dirty="0"/>
              <a:t>;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altLang="ru-RU" sz="1800" dirty="0" err="1"/>
              <a:t>int</a:t>
            </a:r>
            <a:r>
              <a:rPr lang="en-US" altLang="ru-RU" sz="1800" dirty="0"/>
              <a:t> main() {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altLang="ru-RU" sz="1800" dirty="0"/>
              <a:t> </a:t>
            </a:r>
            <a:r>
              <a:rPr lang="ru-RU" altLang="ru-RU" sz="1800" dirty="0"/>
              <a:t>   </a:t>
            </a:r>
            <a:r>
              <a:rPr lang="en-US" altLang="ru-RU" sz="1800" dirty="0" err="1"/>
              <a:t>cout</a:t>
            </a:r>
            <a:r>
              <a:rPr lang="en-US" altLang="ru-RU" sz="1800" dirty="0"/>
              <a:t> &lt;&lt; "</a:t>
            </a:r>
            <a:r>
              <a:rPr lang="ru-RU" altLang="ru-RU" sz="1800" dirty="0"/>
              <a:t>Укажите размер массива: ";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ru-RU" altLang="ru-RU" sz="1800" dirty="0"/>
              <a:t>    </a:t>
            </a:r>
            <a:r>
              <a:rPr lang="en-US" altLang="ru-RU" sz="1800" dirty="0" err="1"/>
              <a:t>int</a:t>
            </a:r>
            <a:r>
              <a:rPr lang="en-US" altLang="ru-RU" sz="1800" dirty="0"/>
              <a:t> n;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altLang="ru-RU" sz="1800" dirty="0"/>
              <a:t> </a:t>
            </a:r>
            <a:r>
              <a:rPr lang="ru-RU" altLang="ru-RU" sz="1800" dirty="0"/>
              <a:t>   </a:t>
            </a:r>
            <a:r>
              <a:rPr lang="en-US" altLang="ru-RU" sz="1800" dirty="0" err="1"/>
              <a:t>cin</a:t>
            </a:r>
            <a:r>
              <a:rPr lang="en-US" altLang="ru-RU" sz="1800" dirty="0"/>
              <a:t> &gt;&gt; n;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altLang="ru-RU" sz="1800" dirty="0"/>
              <a:t> </a:t>
            </a:r>
            <a:r>
              <a:rPr lang="ru-RU" altLang="ru-RU" sz="1800" dirty="0"/>
              <a:t>   </a:t>
            </a:r>
            <a:r>
              <a:rPr lang="en-US" altLang="ru-RU" sz="1800" dirty="0" err="1"/>
              <a:t>const</a:t>
            </a:r>
            <a:r>
              <a:rPr lang="en-US" altLang="ru-RU" sz="1800" dirty="0"/>
              <a:t> </a:t>
            </a:r>
            <a:r>
              <a:rPr lang="en-US" altLang="ru-RU" sz="1800" dirty="0" err="1"/>
              <a:t>int</a:t>
            </a:r>
            <a:r>
              <a:rPr lang="en-US" altLang="ru-RU" sz="1800" dirty="0"/>
              <a:t> dim = n;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altLang="ru-RU" sz="1800" dirty="0"/>
              <a:t> </a:t>
            </a:r>
            <a:r>
              <a:rPr lang="ru-RU" altLang="ru-RU" sz="1800" dirty="0"/>
              <a:t>   </a:t>
            </a:r>
            <a:r>
              <a:rPr lang="en-US" altLang="ru-RU" sz="1800" dirty="0" err="1"/>
              <a:t>int</a:t>
            </a:r>
            <a:r>
              <a:rPr lang="en-US" altLang="ru-RU" sz="1800" dirty="0"/>
              <a:t> </a:t>
            </a:r>
            <a:r>
              <a:rPr lang="en-US" altLang="ru-RU" sz="1800" dirty="0" err="1"/>
              <a:t>arr</a:t>
            </a:r>
            <a:r>
              <a:rPr lang="en-US" altLang="ru-RU" sz="1800" dirty="0"/>
              <a:t>[dim];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altLang="ru-RU" sz="1800" dirty="0"/>
              <a:t> </a:t>
            </a:r>
            <a:r>
              <a:rPr lang="ru-RU" altLang="ru-RU" sz="1800" dirty="0"/>
              <a:t>   </a:t>
            </a:r>
            <a:r>
              <a:rPr lang="en-US" altLang="ru-RU" sz="1800" dirty="0"/>
              <a:t>for(</a:t>
            </a:r>
            <a:r>
              <a:rPr lang="en-US" altLang="ru-RU" sz="1800" dirty="0" err="1"/>
              <a:t>int</a:t>
            </a:r>
            <a:r>
              <a:rPr lang="en-US" altLang="ru-RU" sz="1800" dirty="0"/>
              <a:t> </a:t>
            </a:r>
            <a:r>
              <a:rPr lang="en-US" altLang="ru-RU" sz="1800" dirty="0" err="1"/>
              <a:t>i</a:t>
            </a:r>
            <a:r>
              <a:rPr lang="en-US" altLang="ru-RU" sz="1800" dirty="0"/>
              <a:t>=0; </a:t>
            </a:r>
            <a:r>
              <a:rPr lang="en-US" altLang="ru-RU" sz="1800" dirty="0" err="1"/>
              <a:t>i</a:t>
            </a:r>
            <a:r>
              <a:rPr lang="en-US" altLang="ru-RU" sz="1800" dirty="0"/>
              <a:t>&lt;dim; </a:t>
            </a:r>
            <a:r>
              <a:rPr lang="en-US" altLang="ru-RU" sz="1800" dirty="0" err="1"/>
              <a:t>i</a:t>
            </a:r>
            <a:r>
              <a:rPr lang="en-US" altLang="ru-RU" sz="1800" dirty="0"/>
              <a:t>++) </a:t>
            </a:r>
            <a:endParaRPr lang="ru-RU" altLang="ru-RU" sz="1800" dirty="0"/>
          </a:p>
          <a:p>
            <a:pPr marL="0" indent="0">
              <a:buFont typeface="Wingdings" pitchFamily="2" charset="2"/>
              <a:buNone/>
              <a:defRPr/>
            </a:pPr>
            <a:r>
              <a:rPr lang="ru-RU" altLang="ru-RU" sz="1800" dirty="0"/>
              <a:t>       </a:t>
            </a:r>
            <a:r>
              <a:rPr lang="en-US" altLang="ru-RU" sz="1800" dirty="0"/>
              <a:t>{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altLang="ru-RU" sz="1800" dirty="0"/>
              <a:t>  </a:t>
            </a:r>
            <a:r>
              <a:rPr lang="ru-RU" altLang="ru-RU" sz="1800" dirty="0"/>
              <a:t>        </a:t>
            </a:r>
            <a:r>
              <a:rPr lang="en-US" altLang="ru-RU" sz="1800" dirty="0" err="1"/>
              <a:t>arr</a:t>
            </a:r>
            <a:r>
              <a:rPr lang="en-US" altLang="ru-RU" sz="1800" dirty="0"/>
              <a:t>[</a:t>
            </a:r>
            <a:r>
              <a:rPr lang="en-US" altLang="ru-RU" sz="1800" dirty="0" err="1"/>
              <a:t>i</a:t>
            </a:r>
            <a:r>
              <a:rPr lang="en-US" altLang="ru-RU" sz="1800" dirty="0"/>
              <a:t>] = i+1;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altLang="ru-RU" sz="1800" dirty="0"/>
              <a:t> </a:t>
            </a:r>
            <a:r>
              <a:rPr lang="ru-RU" altLang="ru-RU" sz="1800" dirty="0"/>
              <a:t>      </a:t>
            </a:r>
            <a:r>
              <a:rPr lang="en-US" altLang="ru-RU" sz="1800" dirty="0"/>
              <a:t>}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altLang="ru-RU" sz="1800" dirty="0"/>
              <a:t> </a:t>
            </a:r>
            <a:r>
              <a:rPr lang="ru-RU" altLang="ru-RU" sz="1800" dirty="0"/>
              <a:t>   </a:t>
            </a:r>
            <a:r>
              <a:rPr lang="en-US" altLang="ru-RU" sz="1800" dirty="0"/>
              <a:t>for(</a:t>
            </a:r>
            <a:r>
              <a:rPr lang="en-US" altLang="ru-RU" sz="1800" dirty="0" err="1"/>
              <a:t>int</a:t>
            </a:r>
            <a:r>
              <a:rPr lang="en-US" altLang="ru-RU" sz="1800" dirty="0"/>
              <a:t> </a:t>
            </a:r>
            <a:r>
              <a:rPr lang="en-US" altLang="ru-RU" sz="1800" dirty="0" err="1"/>
              <a:t>i</a:t>
            </a:r>
            <a:r>
              <a:rPr lang="en-US" altLang="ru-RU" sz="1800" dirty="0"/>
              <a:t>=dim-1; </a:t>
            </a:r>
            <a:r>
              <a:rPr lang="en-US" altLang="ru-RU" sz="1800" dirty="0" err="1"/>
              <a:t>i</a:t>
            </a:r>
            <a:r>
              <a:rPr lang="en-US" altLang="ru-RU" sz="1800" dirty="0"/>
              <a:t>&gt;=0; </a:t>
            </a:r>
            <a:r>
              <a:rPr lang="en-US" altLang="ru-RU" sz="1800" dirty="0" err="1"/>
              <a:t>i</a:t>
            </a:r>
            <a:r>
              <a:rPr lang="en-US" altLang="ru-RU" sz="1800" dirty="0"/>
              <a:t>--) </a:t>
            </a:r>
            <a:endParaRPr lang="ru-RU" altLang="ru-RU" sz="1800" dirty="0"/>
          </a:p>
          <a:p>
            <a:pPr marL="0" indent="0">
              <a:buFont typeface="Wingdings" pitchFamily="2" charset="2"/>
              <a:buNone/>
              <a:defRPr/>
            </a:pPr>
            <a:r>
              <a:rPr lang="ru-RU" altLang="ru-RU" sz="1800" dirty="0"/>
              <a:t>      </a:t>
            </a:r>
            <a:r>
              <a:rPr lang="en-US" altLang="ru-RU" sz="1800" dirty="0"/>
              <a:t>{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altLang="ru-RU" sz="1800" dirty="0"/>
              <a:t>  </a:t>
            </a:r>
            <a:r>
              <a:rPr lang="ru-RU" altLang="ru-RU" sz="1800" dirty="0"/>
              <a:t>        </a:t>
            </a:r>
            <a:r>
              <a:rPr lang="en-US" altLang="ru-RU" sz="1800" dirty="0" err="1"/>
              <a:t>cout</a:t>
            </a:r>
            <a:r>
              <a:rPr lang="en-US" altLang="ru-RU" sz="1800" dirty="0"/>
              <a:t> &lt;&lt; </a:t>
            </a:r>
            <a:r>
              <a:rPr lang="en-US" altLang="ru-RU" sz="1800" dirty="0" err="1"/>
              <a:t>arr</a:t>
            </a:r>
            <a:r>
              <a:rPr lang="en-US" altLang="ru-RU" sz="1800" dirty="0"/>
              <a:t>[</a:t>
            </a:r>
            <a:r>
              <a:rPr lang="en-US" altLang="ru-RU" sz="1800" dirty="0" err="1"/>
              <a:t>i</a:t>
            </a:r>
            <a:r>
              <a:rPr lang="en-US" altLang="ru-RU" sz="1800" dirty="0"/>
              <a:t>] &lt;&lt; ' ';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altLang="ru-RU" sz="1800" dirty="0"/>
              <a:t> </a:t>
            </a:r>
            <a:r>
              <a:rPr lang="ru-RU" altLang="ru-RU" sz="1800" dirty="0"/>
              <a:t>     </a:t>
            </a:r>
            <a:r>
              <a:rPr lang="en-US" altLang="ru-RU" sz="1800" dirty="0"/>
              <a:t>}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altLang="ru-RU" sz="1800" dirty="0"/>
              <a:t> }</a:t>
            </a:r>
          </a:p>
          <a:p>
            <a:pPr>
              <a:defRPr/>
            </a:pP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9852349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30"/>
          <p:cNvSpPr txBox="1">
            <a:spLocks noGrp="1"/>
          </p:cNvSpPr>
          <p:nvPr>
            <p:ph type="title" idx="4294967295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4864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E6408"/>
              </a:buClr>
              <a:buSzPts val="4600"/>
              <a:buFont typeface="Rockwell"/>
              <a:buNone/>
            </a:pPr>
            <a:r>
              <a:rPr lang="en-US" sz="4600" b="0" i="0" u="none" strike="noStrike" cap="none">
                <a:solidFill>
                  <a:srgbClr val="4E6408"/>
                </a:solidFill>
                <a:latin typeface="Rockwell"/>
                <a:ea typeface="Rockwell"/>
                <a:cs typeface="Rockwell"/>
                <a:sym typeface="Rockwell"/>
              </a:rPr>
              <a:t>Заполнение массивов</a:t>
            </a:r>
            <a:endParaRPr sz="4600" b="0" i="0" u="none" strike="noStrike" cap="none">
              <a:solidFill>
                <a:srgbClr val="4E6408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200" name="Google Shape;200;p30"/>
          <p:cNvSpPr txBox="1">
            <a:spLocks noGrp="1"/>
          </p:cNvSpPr>
          <p:nvPr>
            <p:ph type="body" idx="1"/>
          </p:nvPr>
        </p:nvSpPr>
        <p:spPr>
          <a:xfrm>
            <a:off x="457200" y="1646237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60"/>
              <a:buFont typeface="Noto Sans Symbols"/>
              <a:buChar char="⦿"/>
            </a:pPr>
            <a:r>
              <a:rPr lang="en-US" sz="28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Для массивов больших размеров инициализация, как правило, не производится и их заполнение выполняется в процессе работы программы</a:t>
            </a:r>
            <a:endParaRPr/>
          </a:p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60"/>
              <a:buFont typeface="Noto Sans Symbols"/>
              <a:buChar char="⦿"/>
            </a:pPr>
            <a:r>
              <a:rPr lang="en-US" sz="28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Одним из способов решения проблемы заполнения массивов является использование псевдослучайных чисел</a:t>
            </a:r>
            <a:endParaRPr/>
          </a:p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60"/>
              <a:buFont typeface="Noto Sans Symbols"/>
              <a:buChar char="⦿"/>
            </a:pPr>
            <a:r>
              <a:rPr lang="en-US" sz="28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Генерация таких чисел осуществляется функцией </a:t>
            </a:r>
            <a:r>
              <a:rPr lang="en-US" sz="2800" b="0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rand() </a:t>
            </a:r>
            <a:r>
              <a:rPr lang="en-US" sz="28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из библиотеки </a:t>
            </a:r>
            <a:r>
              <a:rPr lang="en-US" sz="2800" b="0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stdlib (</a:t>
            </a:r>
            <a:r>
              <a:rPr lang="en-US" sz="28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заголовочный файл </a:t>
            </a:r>
            <a:r>
              <a:rPr lang="en-US" sz="2800" b="0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&lt;stdlib.h&gt;</a:t>
            </a:r>
            <a:r>
              <a:rPr lang="en-US" sz="28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) 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31"/>
          <p:cNvSpPr txBox="1">
            <a:spLocks noGrp="1"/>
          </p:cNvSpPr>
          <p:nvPr>
            <p:ph type="title" idx="4294967295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4864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E6408"/>
              </a:buClr>
              <a:buSzPts val="4600"/>
              <a:buFont typeface="Rockwell"/>
              <a:buNone/>
            </a:pPr>
            <a:r>
              <a:rPr lang="en-US" sz="4600" b="0" i="0" u="none" strike="noStrike" cap="none">
                <a:solidFill>
                  <a:srgbClr val="4E6408"/>
                </a:solidFill>
                <a:latin typeface="Rockwell"/>
                <a:ea typeface="Rockwell"/>
                <a:cs typeface="Rockwell"/>
                <a:sym typeface="Rockwell"/>
              </a:rPr>
              <a:t>Функция rand()</a:t>
            </a:r>
            <a:endParaRPr sz="4600" b="0" i="0" u="none" strike="noStrike" cap="none">
              <a:solidFill>
                <a:srgbClr val="4E6408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206" name="Google Shape;206;p31"/>
          <p:cNvSpPr txBox="1">
            <a:spLocks noGrp="1"/>
          </p:cNvSpPr>
          <p:nvPr>
            <p:ph type="body" idx="1"/>
          </p:nvPr>
        </p:nvSpPr>
        <p:spPr>
          <a:xfrm>
            <a:off x="457200" y="1646237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60"/>
              <a:buFont typeface="Noto Sans Symbols"/>
              <a:buChar char="⦿"/>
            </a:pPr>
            <a:r>
              <a:rPr lang="en-US" sz="28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Целочисленная функция </a:t>
            </a:r>
            <a:r>
              <a:rPr lang="en-US" sz="2800" b="0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rand() </a:t>
            </a:r>
            <a:r>
              <a:rPr lang="en-US" sz="28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возвращает псевдослучайное число из диапазона</a:t>
            </a:r>
            <a:endParaRPr sz="2800" b="0" i="0" u="none">
              <a:solidFill>
                <a:schemeClr val="dk1"/>
              </a:solidFill>
              <a:latin typeface="Rockwell"/>
              <a:ea typeface="Rockwell"/>
              <a:cs typeface="Rockwell"/>
              <a:sym typeface="Rockwell"/>
            </a:endParaRPr>
          </a:p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60"/>
              <a:buFont typeface="Noto Sans Symbols"/>
              <a:buNone/>
            </a:pPr>
            <a:r>
              <a:rPr lang="en-US" sz="2800" b="0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			</a:t>
            </a:r>
            <a:r>
              <a:rPr lang="en-US" sz="24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0 .. </a:t>
            </a:r>
            <a:r>
              <a:rPr lang="en-US" sz="2400" b="0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RAND_MAX,</a:t>
            </a:r>
            <a:endParaRPr/>
          </a:p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60"/>
              <a:buFont typeface="Noto Sans Symbols"/>
              <a:buNone/>
            </a:pPr>
            <a:r>
              <a:rPr lang="en-US" sz="2800" b="0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	</a:t>
            </a:r>
            <a:r>
              <a:rPr lang="en-US" sz="28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где константа </a:t>
            </a:r>
            <a:r>
              <a:rPr lang="en-US" sz="2800" b="0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RAND_MAX</a:t>
            </a:r>
            <a:r>
              <a:rPr lang="en-US" sz="28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= </a:t>
            </a:r>
            <a:r>
              <a:rPr lang="en-US" sz="2800" b="0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0x7fff (32535)</a:t>
            </a:r>
            <a:endParaRPr/>
          </a:p>
          <a:p>
            <a:pPr marL="292100" marR="0" lvl="0" indent="-16764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60"/>
              <a:buFont typeface="Noto Sans Symbols"/>
              <a:buNone/>
            </a:pPr>
            <a:endParaRPr sz="2800" b="0" i="0" u="none">
              <a:solidFill>
                <a:schemeClr val="dk1"/>
              </a:solidFill>
              <a:latin typeface="Rockwell"/>
              <a:ea typeface="Rockwell"/>
              <a:cs typeface="Rockwell"/>
              <a:sym typeface="Rockwell"/>
            </a:endParaRPr>
          </a:p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60"/>
              <a:buFont typeface="Noto Sans Symbols"/>
              <a:buChar char="⦿"/>
            </a:pPr>
            <a:r>
              <a:rPr lang="en-US" sz="28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Для задания другого диапазона следует использовать формулу</a:t>
            </a:r>
            <a:r>
              <a:rPr lang="en-US" sz="2800" b="0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:</a:t>
            </a:r>
            <a:endParaRPr sz="2800" b="0" i="0" u="non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60"/>
              <a:buFont typeface="Noto Sans Symbols"/>
              <a:buNone/>
            </a:pPr>
            <a:r>
              <a:rPr lang="en-US" sz="28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		</a:t>
            </a:r>
            <a:r>
              <a:rPr lang="en-US" sz="2400" b="0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rand() % (max-min+1)+min</a:t>
            </a:r>
            <a:r>
              <a:rPr lang="en-US" sz="24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,</a:t>
            </a:r>
            <a:endParaRPr/>
          </a:p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60"/>
              <a:buFont typeface="Noto Sans Symbols"/>
              <a:buNone/>
            </a:pPr>
            <a:r>
              <a:rPr lang="en-US" sz="28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	где </a:t>
            </a:r>
            <a:r>
              <a:rPr lang="en-US" sz="2800" b="0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min</a:t>
            </a:r>
            <a:r>
              <a:rPr lang="en-US" sz="28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и </a:t>
            </a:r>
            <a:r>
              <a:rPr lang="en-US" sz="2800" b="0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max</a:t>
            </a:r>
            <a:r>
              <a:rPr lang="en-US" sz="28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– нижняя и верхняя границы требуемого диапазона</a:t>
            </a:r>
            <a:endParaRPr sz="2800" b="0" i="0" u="none">
              <a:solidFill>
                <a:schemeClr val="dk1"/>
              </a:solidFill>
              <a:latin typeface="Rockwell"/>
              <a:ea typeface="Rockwell"/>
              <a:cs typeface="Rockwell"/>
              <a:sym typeface="Rockwell"/>
            </a:endParaRPr>
          </a:p>
          <a:p>
            <a:pPr marL="292100" marR="0" lvl="0" indent="-16764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60"/>
              <a:buFont typeface="Noto Sans Symbols"/>
              <a:buNone/>
            </a:pPr>
            <a:endParaRPr sz="2800" b="0" i="0" u="none">
              <a:solidFill>
                <a:schemeClr val="dk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32"/>
          <p:cNvSpPr txBox="1">
            <a:spLocks noGrp="1"/>
          </p:cNvSpPr>
          <p:nvPr>
            <p:ph type="title" idx="4294967295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4864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E6408"/>
              </a:buClr>
              <a:buSzPts val="4600"/>
              <a:buFont typeface="Rockwell"/>
              <a:buNone/>
            </a:pPr>
            <a:r>
              <a:rPr lang="en-US" sz="4600" b="0" i="0" u="none" strike="noStrike" cap="none" dirty="0" err="1">
                <a:solidFill>
                  <a:srgbClr val="4E6408"/>
                </a:solidFill>
                <a:latin typeface="Rockwell"/>
                <a:ea typeface="Rockwell"/>
                <a:cs typeface="Rockwell"/>
                <a:sym typeface="Rockwell"/>
              </a:rPr>
              <a:t>Функция</a:t>
            </a:r>
            <a:r>
              <a:rPr lang="en-US" sz="4600" b="0" i="0" u="none" strike="noStrike" cap="none" dirty="0">
                <a:solidFill>
                  <a:srgbClr val="4E6408"/>
                </a:solidFill>
                <a:latin typeface="Rockwell"/>
                <a:ea typeface="Rockwell"/>
                <a:cs typeface="Rockwell"/>
                <a:sym typeface="Rockwell"/>
              </a:rPr>
              <a:t> rand()</a:t>
            </a:r>
            <a:endParaRPr sz="4600" b="0" i="0" u="none" strike="noStrike" cap="none" dirty="0">
              <a:solidFill>
                <a:srgbClr val="4E6408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212" name="Google Shape;212;p32"/>
          <p:cNvSpPr txBox="1">
            <a:spLocks noGrp="1"/>
          </p:cNvSpPr>
          <p:nvPr>
            <p:ph type="body" idx="1"/>
          </p:nvPr>
        </p:nvSpPr>
        <p:spPr>
          <a:xfrm>
            <a:off x="457200" y="1646237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60"/>
              <a:buFont typeface="Noto Sans Symbols"/>
              <a:buChar char="⦿"/>
            </a:pPr>
            <a:r>
              <a:rPr lang="en-US" sz="28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Для получения псевдослучайных вещественных значений в заданном диапазоне удобно использовать следующую формулу:</a:t>
            </a:r>
            <a:endParaRPr/>
          </a:p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60"/>
              <a:buFont typeface="Noto Sans Symbols"/>
              <a:buNone/>
            </a:pPr>
            <a:r>
              <a:rPr lang="en-US" sz="28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		</a:t>
            </a:r>
            <a:r>
              <a:rPr lang="en-US" sz="2400" b="0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(float)</a:t>
            </a:r>
            <a:r>
              <a:rPr lang="en-US" sz="24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2400" b="0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rand()</a:t>
            </a:r>
            <a:r>
              <a:rPr lang="en-US" sz="24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2400" b="0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/</a:t>
            </a:r>
            <a:r>
              <a:rPr lang="en-US" sz="24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2400" b="0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RAND_MAX</a:t>
            </a:r>
            <a:r>
              <a:rPr lang="en-US" sz="24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2400" b="0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*</a:t>
            </a:r>
            <a:r>
              <a:rPr lang="en-US" sz="24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2400" b="0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(max</a:t>
            </a:r>
            <a:r>
              <a:rPr lang="en-US" sz="24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2400" b="0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-</a:t>
            </a:r>
            <a:r>
              <a:rPr lang="en-US" sz="24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2400" b="0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min)</a:t>
            </a:r>
            <a:r>
              <a:rPr lang="en-US" sz="24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2400" b="0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+</a:t>
            </a:r>
            <a:r>
              <a:rPr lang="en-US" sz="24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2400" b="0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min</a:t>
            </a:r>
            <a:endParaRPr/>
          </a:p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60"/>
              <a:buFont typeface="Noto Sans Symbols"/>
              <a:buChar char="⦿"/>
            </a:pPr>
            <a:r>
              <a:rPr lang="en-US" sz="28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В этом выражении</a:t>
            </a:r>
            <a:r>
              <a:rPr lang="en-US" sz="32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28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целое значение, возвращаемое функцией </a:t>
            </a:r>
            <a:r>
              <a:rPr lang="en-US" sz="2800" b="0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rand()</a:t>
            </a:r>
            <a:r>
              <a:rPr lang="en-US" sz="28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явным образом преобразуется в вещественное, т.к. в противном случае всегда будет получаться нулевое значение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633C9C03-0C58-408A-A4E9-867C5E200E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435006"/>
            <a:ext cx="8229600" cy="6161103"/>
          </a:xfrm>
        </p:spPr>
        <p:txBody>
          <a:bodyPr/>
          <a:lstStyle/>
          <a:p>
            <a:pPr marL="104140" indent="0">
              <a:buNone/>
            </a:pPr>
            <a:r>
              <a:rPr lang="en-US" sz="2400" dirty="0"/>
              <a:t>#include &lt;iostream&gt;</a:t>
            </a:r>
          </a:p>
          <a:p>
            <a:pPr marL="104140" indent="0">
              <a:buNone/>
            </a:pPr>
            <a:r>
              <a:rPr lang="en-US" sz="2400" dirty="0"/>
              <a:t>#include &lt;</a:t>
            </a:r>
            <a:r>
              <a:rPr lang="en-US" sz="2400" dirty="0" err="1"/>
              <a:t>cstdlib</a:t>
            </a:r>
            <a:r>
              <a:rPr lang="en-US" sz="2400" dirty="0"/>
              <a:t>&gt;</a:t>
            </a:r>
          </a:p>
          <a:p>
            <a:pPr marL="104140" indent="0">
              <a:buNone/>
            </a:pPr>
            <a:r>
              <a:rPr lang="en-US" sz="2400" dirty="0"/>
              <a:t>#include &lt;</a:t>
            </a:r>
            <a:r>
              <a:rPr lang="en-US" sz="2400" dirty="0" err="1"/>
              <a:t>time.h</a:t>
            </a:r>
            <a:r>
              <a:rPr lang="en-US" sz="2400" dirty="0"/>
              <a:t>&gt;</a:t>
            </a:r>
          </a:p>
          <a:p>
            <a:pPr marL="104140" indent="0">
              <a:buNone/>
            </a:pPr>
            <a:r>
              <a:rPr lang="en-US" sz="2400" dirty="0"/>
              <a:t>using namespace std;</a:t>
            </a:r>
          </a:p>
          <a:p>
            <a:pPr marL="104140" indent="0">
              <a:buNone/>
            </a:pPr>
            <a:r>
              <a:rPr lang="en-US" sz="2400" dirty="0"/>
              <a:t>int main()</a:t>
            </a:r>
          </a:p>
          <a:p>
            <a:pPr marL="104140" indent="0">
              <a:buNone/>
            </a:pPr>
            <a:r>
              <a:rPr lang="en-US" sz="2400" dirty="0"/>
              <a:t>{   </a:t>
            </a:r>
          </a:p>
          <a:p>
            <a:pPr marL="104140" indent="0">
              <a:buNone/>
            </a:pPr>
            <a:r>
              <a:rPr lang="en-US" sz="20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// </a:t>
            </a:r>
            <a:r>
              <a:rPr lang="ru-RU" sz="20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определяем переменные  </a:t>
            </a:r>
            <a:endParaRPr lang="en-US" sz="2000" dirty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pPr marL="104140" indent="0">
              <a:buNone/>
            </a:pPr>
            <a:r>
              <a:rPr lang="ru-RU" sz="2400" dirty="0"/>
              <a:t> </a:t>
            </a:r>
            <a:r>
              <a:rPr lang="en-US" sz="2400" dirty="0"/>
              <a:t>int a[10];  </a:t>
            </a:r>
          </a:p>
          <a:p>
            <a:pPr marL="104140" indent="0">
              <a:buNone/>
            </a:pPr>
            <a:r>
              <a:rPr lang="en-US" sz="2400" dirty="0"/>
              <a:t> int </a:t>
            </a:r>
            <a:r>
              <a:rPr lang="en-US" sz="2400" dirty="0" err="1"/>
              <a:t>i</a:t>
            </a:r>
            <a:r>
              <a:rPr lang="en-US" sz="2400" dirty="0"/>
              <a:t>;    </a:t>
            </a:r>
          </a:p>
          <a:p>
            <a:pPr marL="104140" indent="0">
              <a:buNone/>
            </a:pPr>
            <a:r>
              <a:rPr lang="en-US" sz="2400" dirty="0" err="1"/>
              <a:t>srand</a:t>
            </a:r>
            <a:r>
              <a:rPr lang="en-US" sz="2400" dirty="0"/>
              <a:t>(time(0)); </a:t>
            </a:r>
            <a:r>
              <a:rPr lang="en-US" sz="20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// </a:t>
            </a:r>
            <a:r>
              <a:rPr lang="ru-RU" sz="20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инициализация генерации случайных чисел   </a:t>
            </a:r>
            <a:endParaRPr lang="en-US" sz="2000" dirty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pPr marL="104140" indent="0">
              <a:buNone/>
            </a:pPr>
            <a:r>
              <a:rPr lang="ru-RU" sz="20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 //генерируем целый случайный массив из 10 </a:t>
            </a:r>
            <a:r>
              <a:rPr lang="ru-RU" sz="2000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эелментов</a:t>
            </a:r>
            <a:r>
              <a:rPr lang="ru-RU" sz="20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 от 1 до 5   </a:t>
            </a:r>
            <a:endParaRPr lang="en-US" sz="2000" dirty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pPr marL="104140" indent="0">
              <a:buNone/>
            </a:pPr>
            <a:r>
              <a:rPr lang="en-US" sz="2400" dirty="0"/>
              <a:t>for (</a:t>
            </a:r>
            <a:r>
              <a:rPr lang="en-US" sz="2400" dirty="0" err="1"/>
              <a:t>i</a:t>
            </a:r>
            <a:r>
              <a:rPr lang="en-US" sz="2400" dirty="0"/>
              <a:t> = 0; </a:t>
            </a:r>
            <a:r>
              <a:rPr lang="en-US" sz="2400" dirty="0" err="1"/>
              <a:t>i</a:t>
            </a:r>
            <a:r>
              <a:rPr lang="en-US" sz="2400" dirty="0"/>
              <a:t> &lt; 10; </a:t>
            </a:r>
            <a:r>
              <a:rPr lang="en-US" sz="2400" dirty="0" err="1"/>
              <a:t>i</a:t>
            </a:r>
            <a:r>
              <a:rPr lang="en-US" sz="2400" dirty="0"/>
              <a:t>++)     </a:t>
            </a:r>
          </a:p>
          <a:p>
            <a:pPr marL="104140" indent="0">
              <a:buNone/>
            </a:pPr>
            <a:r>
              <a:rPr lang="en-US" sz="2400" dirty="0"/>
              <a:t>	a[</a:t>
            </a:r>
            <a:r>
              <a:rPr lang="en-US" sz="2400" dirty="0" err="1"/>
              <a:t>i</a:t>
            </a:r>
            <a:r>
              <a:rPr lang="en-US" sz="2400" dirty="0"/>
              <a:t>] = 1 + rand() % 5;  </a:t>
            </a:r>
          </a:p>
          <a:p>
            <a:pPr marL="104140" indent="0">
              <a:buNone/>
            </a:pPr>
            <a:r>
              <a:rPr lang="en-US" sz="2400" dirty="0"/>
              <a:t> for (</a:t>
            </a:r>
            <a:r>
              <a:rPr lang="en-US" sz="2400" dirty="0" err="1"/>
              <a:t>i</a:t>
            </a:r>
            <a:r>
              <a:rPr lang="en-US" sz="2400" dirty="0"/>
              <a:t> = 0; </a:t>
            </a:r>
            <a:r>
              <a:rPr lang="en-US" sz="2400" dirty="0" err="1"/>
              <a:t>i</a:t>
            </a:r>
            <a:r>
              <a:rPr lang="en-US" sz="2400" dirty="0"/>
              <a:t> &lt; 10; </a:t>
            </a:r>
            <a:r>
              <a:rPr lang="en-US" sz="2400" dirty="0" err="1"/>
              <a:t>i</a:t>
            </a:r>
            <a:r>
              <a:rPr lang="en-US" sz="2400" dirty="0"/>
              <a:t>++)     </a:t>
            </a:r>
          </a:p>
          <a:p>
            <a:pPr marL="104140" indent="0">
              <a:buNone/>
            </a:pPr>
            <a:r>
              <a:rPr lang="en-US" sz="2400" dirty="0"/>
              <a:t>	</a:t>
            </a:r>
            <a:r>
              <a:rPr lang="en-US" sz="2400" dirty="0" err="1"/>
              <a:t>cout</a:t>
            </a:r>
            <a:r>
              <a:rPr lang="en-US" sz="2400" dirty="0"/>
              <a:t>&lt;&lt;a[</a:t>
            </a:r>
            <a:r>
              <a:rPr lang="en-US" sz="2400" dirty="0" err="1"/>
              <a:t>i</a:t>
            </a:r>
            <a:r>
              <a:rPr lang="en-US" sz="2400" dirty="0"/>
              <a:t>]&lt;&lt;" "; </a:t>
            </a:r>
            <a:r>
              <a:rPr lang="en-US" sz="20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// </a:t>
            </a:r>
            <a:r>
              <a:rPr lang="ru-RU" sz="20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вывод результата на экране</a:t>
            </a:r>
            <a:endParaRPr lang="en-US" sz="2000" dirty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pPr marL="104140" indent="0">
              <a:buNone/>
            </a:pPr>
            <a:r>
              <a:rPr lang="ru-RU" sz="2000" dirty="0">
                <a:solidFill>
                  <a:schemeClr val="tx1"/>
                </a:solidFill>
              </a:rPr>
              <a:t>}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1795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2"/>
          <p:cNvSpPr txBox="1">
            <a:spLocks noGrp="1"/>
          </p:cNvSpPr>
          <p:nvPr>
            <p:ph type="title" idx="4294967295"/>
          </p:nvPr>
        </p:nvSpPr>
        <p:spPr>
          <a:xfrm>
            <a:off x="457200" y="2540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3975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06508"/>
              </a:buClr>
              <a:buSzPts val="4600"/>
              <a:buFont typeface="Rockwell"/>
              <a:buNone/>
            </a:pPr>
            <a:r>
              <a:rPr lang="en-US" sz="4600" b="0" i="0" u="none" strike="noStrike" cap="none">
                <a:solidFill>
                  <a:srgbClr val="506508"/>
                </a:solidFill>
                <a:latin typeface="Rockwell"/>
                <a:ea typeface="Rockwell"/>
                <a:cs typeface="Rockwell"/>
                <a:sym typeface="Rockwell"/>
              </a:rPr>
              <a:t>Структуры данных</a:t>
            </a:r>
            <a:endParaRPr sz="4600" b="0" i="0" u="none" strike="noStrike" cap="none">
              <a:solidFill>
                <a:srgbClr val="506508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152" name="Google Shape;152;p22"/>
          <p:cNvSpPr txBox="1">
            <a:spLocks noGrp="1"/>
          </p:cNvSpPr>
          <p:nvPr>
            <p:ph type="body" idx="1"/>
          </p:nvPr>
        </p:nvSpPr>
        <p:spPr>
          <a:xfrm>
            <a:off x="457200" y="1646237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60"/>
              <a:buFont typeface="Noto Sans Symbols"/>
              <a:buChar char="⦿"/>
            </a:pPr>
            <a:r>
              <a:rPr lang="en-US" sz="28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Элементарными единицами данных являются значения того или иного стандартного типа, связанные с литералами, поименованными константами или переменными</a:t>
            </a:r>
            <a:endParaRPr/>
          </a:p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60"/>
              <a:buFont typeface="Noto Sans Symbols"/>
              <a:buChar char="⦿"/>
            </a:pPr>
            <a:r>
              <a:rPr lang="en-US" sz="28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Эти значения можно группировать и создавать более или менее сложные </a:t>
            </a:r>
            <a:r>
              <a:rPr lang="en-US" sz="2800" b="0" i="1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структуры данных</a:t>
            </a:r>
            <a:endParaRPr/>
          </a:p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60"/>
              <a:buFont typeface="Noto Sans Symbols"/>
              <a:buChar char="⦿"/>
            </a:pPr>
            <a:r>
              <a:rPr lang="en-US" sz="28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Каждая такая структура может получить свое имя и рассматриваться как переменная </a:t>
            </a:r>
            <a:r>
              <a:rPr lang="en-US" sz="2800" b="0" i="1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составного</a:t>
            </a:r>
            <a:r>
              <a:rPr lang="en-US" sz="28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или </a:t>
            </a:r>
            <a:r>
              <a:rPr lang="en-US" sz="2800" b="0" i="1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агрегатного типа</a:t>
            </a:r>
            <a:r>
              <a:rPr lang="en-US" sz="28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557745-0ED2-4BEA-A60A-0726E8778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0F57DF6-AB14-4219-9DAE-83D678F257B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807" t="13711" r="17961" b="12071"/>
          <a:stretch/>
        </p:blipFill>
        <p:spPr>
          <a:xfrm>
            <a:off x="487652" y="674703"/>
            <a:ext cx="8496178" cy="5699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46234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D2AA56-26D7-439C-A2DA-FD5D14A17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>
                <a:solidFill>
                  <a:srgbClr val="3F5263"/>
                </a:solidFill>
                <a:latin typeface="Roboto"/>
              </a:rPr>
              <a:t>Заполнение массива числами, введёнными пользователем</a:t>
            </a:r>
            <a:br>
              <a:rPr lang="ru-RU" sz="2400" b="1" dirty="0">
                <a:solidFill>
                  <a:srgbClr val="3F5263"/>
                </a:solidFill>
                <a:latin typeface="Roboto"/>
              </a:rPr>
            </a:br>
            <a:endParaRPr lang="en-US" sz="2400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4CEE7CD-AC8E-4A87-B476-5CC1624BFB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331649"/>
            <a:ext cx="8229600" cy="5051396"/>
          </a:xfrm>
        </p:spPr>
        <p:txBody>
          <a:bodyPr/>
          <a:lstStyle/>
          <a:p>
            <a:pPr marL="104140" indent="0">
              <a:buNone/>
            </a:pPr>
            <a:r>
              <a:rPr lang="en-US" sz="2000" dirty="0"/>
              <a:t>#include &lt;iostream&gt;</a:t>
            </a:r>
          </a:p>
          <a:p>
            <a:pPr marL="104140" indent="0">
              <a:buNone/>
            </a:pPr>
            <a:r>
              <a:rPr lang="en-US" sz="2000" dirty="0"/>
              <a:t>#include &lt;</a:t>
            </a:r>
            <a:r>
              <a:rPr lang="en-US" sz="2000" dirty="0" err="1"/>
              <a:t>time.h</a:t>
            </a:r>
            <a:r>
              <a:rPr lang="en-US" sz="2000" dirty="0"/>
              <a:t>&gt;</a:t>
            </a:r>
          </a:p>
          <a:p>
            <a:pPr marL="104140" indent="0">
              <a:buNone/>
            </a:pPr>
            <a:r>
              <a:rPr lang="en-US" sz="2000" dirty="0"/>
              <a:t>using namespace std;</a:t>
            </a:r>
          </a:p>
          <a:p>
            <a:pPr marL="104140" indent="0">
              <a:buNone/>
            </a:pPr>
            <a:r>
              <a:rPr lang="en-US" sz="2000" dirty="0"/>
              <a:t>int main()</a:t>
            </a:r>
          </a:p>
          <a:p>
            <a:pPr marL="104140" indent="0">
              <a:buNone/>
            </a:pPr>
            <a:r>
              <a:rPr lang="en-US" sz="2000" dirty="0"/>
              <a:t>{   </a:t>
            </a:r>
          </a:p>
          <a:p>
            <a:pPr marL="104140" indent="0">
              <a:buNone/>
            </a:pPr>
            <a:r>
              <a:rPr lang="en-US" sz="2000" dirty="0"/>
              <a:t>// </a:t>
            </a:r>
            <a:r>
              <a:rPr lang="ru-RU" sz="2000" dirty="0"/>
              <a:t>определяем переменные  </a:t>
            </a:r>
            <a:endParaRPr lang="en-US" sz="2000" dirty="0"/>
          </a:p>
          <a:p>
            <a:pPr marL="104140" indent="0">
              <a:buNone/>
            </a:pPr>
            <a:r>
              <a:rPr lang="ru-RU" sz="2000" dirty="0"/>
              <a:t> </a:t>
            </a:r>
            <a:r>
              <a:rPr lang="en-US" sz="2000" dirty="0"/>
              <a:t>int a[10];  </a:t>
            </a:r>
          </a:p>
          <a:p>
            <a:pPr marL="104140" indent="0">
              <a:buNone/>
            </a:pPr>
            <a:r>
              <a:rPr lang="en-US" sz="2000" dirty="0"/>
              <a:t> int </a:t>
            </a:r>
            <a:r>
              <a:rPr lang="en-US" sz="2000" dirty="0" err="1"/>
              <a:t>i</a:t>
            </a:r>
            <a:r>
              <a:rPr lang="en-US" sz="2000" dirty="0"/>
              <a:t>;   </a:t>
            </a:r>
          </a:p>
          <a:p>
            <a:pPr marL="104140" indent="0">
              <a:buNone/>
            </a:pPr>
            <a:r>
              <a:rPr lang="en-US" sz="2000" dirty="0"/>
              <a:t>for (</a:t>
            </a:r>
            <a:r>
              <a:rPr lang="en-US" sz="2000" dirty="0" err="1"/>
              <a:t>i</a:t>
            </a:r>
            <a:r>
              <a:rPr lang="en-US" sz="2000" dirty="0"/>
              <a:t> = 0; </a:t>
            </a:r>
            <a:r>
              <a:rPr lang="en-US" sz="2000" dirty="0" err="1"/>
              <a:t>i</a:t>
            </a:r>
            <a:r>
              <a:rPr lang="en-US" sz="2000" dirty="0"/>
              <a:t> &lt; 10; </a:t>
            </a:r>
            <a:r>
              <a:rPr lang="en-US" sz="2000" dirty="0" err="1"/>
              <a:t>i</a:t>
            </a:r>
            <a:r>
              <a:rPr lang="en-US" sz="2000" dirty="0"/>
              <a:t>++)   </a:t>
            </a:r>
          </a:p>
          <a:p>
            <a:pPr marL="104140" indent="0">
              <a:buNone/>
            </a:pPr>
            <a:r>
              <a:rPr lang="en-US" sz="2000" dirty="0"/>
              <a:t> 	{        </a:t>
            </a:r>
          </a:p>
          <a:p>
            <a:pPr marL="10414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cout</a:t>
            </a:r>
            <a:r>
              <a:rPr lang="en-US" sz="2000" dirty="0"/>
              <a:t> &lt;&lt; "</a:t>
            </a:r>
            <a:r>
              <a:rPr lang="ru-RU" sz="2000" dirty="0"/>
              <a:t>Введите значение для эл</a:t>
            </a:r>
            <a:r>
              <a:rPr lang="en-US" sz="2000" dirty="0"/>
              <a:t>-</a:t>
            </a:r>
            <a:r>
              <a:rPr lang="ru-RU" sz="2000" dirty="0"/>
              <a:t>та массива " &lt;&lt; </a:t>
            </a:r>
            <a:r>
              <a:rPr lang="en-US" sz="2000" dirty="0" err="1"/>
              <a:t>i</a:t>
            </a:r>
            <a:r>
              <a:rPr lang="en-US" sz="2000" dirty="0"/>
              <a:t> &lt;&lt; ": ";       </a:t>
            </a:r>
          </a:p>
          <a:p>
            <a:pPr marL="104140" indent="0">
              <a:buNone/>
            </a:pPr>
            <a:r>
              <a:rPr lang="en-US" sz="2000" dirty="0"/>
              <a:t> 	</a:t>
            </a:r>
            <a:r>
              <a:rPr lang="en-US" sz="2000" dirty="0" err="1"/>
              <a:t>cin</a:t>
            </a:r>
            <a:r>
              <a:rPr lang="en-US" sz="2000" dirty="0"/>
              <a:t> &gt;&gt; a[</a:t>
            </a:r>
            <a:r>
              <a:rPr lang="en-US" sz="2000" dirty="0" err="1"/>
              <a:t>i</a:t>
            </a:r>
            <a:r>
              <a:rPr lang="en-US" sz="2000" dirty="0"/>
              <a:t>];    </a:t>
            </a:r>
          </a:p>
          <a:p>
            <a:pPr marL="104140" indent="0">
              <a:buNone/>
            </a:pPr>
            <a:r>
              <a:rPr lang="en-US" sz="2000" dirty="0"/>
              <a:t>	}   </a:t>
            </a:r>
          </a:p>
          <a:p>
            <a:pPr marL="104140" indent="0">
              <a:buNone/>
            </a:pPr>
            <a:r>
              <a:rPr lang="en-US" sz="2000" dirty="0"/>
              <a:t>for (</a:t>
            </a:r>
            <a:r>
              <a:rPr lang="en-US" sz="2000" dirty="0" err="1"/>
              <a:t>i</a:t>
            </a:r>
            <a:r>
              <a:rPr lang="en-US" sz="2000" dirty="0"/>
              <a:t> = 0; </a:t>
            </a:r>
            <a:r>
              <a:rPr lang="en-US" sz="2000" dirty="0" err="1"/>
              <a:t>i</a:t>
            </a:r>
            <a:r>
              <a:rPr lang="en-US" sz="2000" dirty="0"/>
              <a:t> &lt; 10; </a:t>
            </a:r>
            <a:r>
              <a:rPr lang="en-US" sz="2000" dirty="0" err="1"/>
              <a:t>i</a:t>
            </a:r>
            <a:r>
              <a:rPr lang="en-US" sz="2000" dirty="0"/>
              <a:t>++)     </a:t>
            </a:r>
          </a:p>
          <a:p>
            <a:pPr marL="10414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cout</a:t>
            </a:r>
            <a:r>
              <a:rPr lang="en-US" sz="2000" dirty="0"/>
              <a:t>&lt;&lt;a[</a:t>
            </a:r>
            <a:r>
              <a:rPr lang="en-US" sz="2000" dirty="0" err="1"/>
              <a:t>i</a:t>
            </a:r>
            <a:r>
              <a:rPr lang="en-US" sz="2000" dirty="0"/>
              <a:t>]&lt;&lt;" "; // </a:t>
            </a:r>
            <a:r>
              <a:rPr lang="ru-RU" sz="2000" dirty="0"/>
              <a:t>вывод результата на экране</a:t>
            </a:r>
            <a:endParaRPr lang="en-US" sz="2000" dirty="0"/>
          </a:p>
          <a:p>
            <a:pPr marL="104140" indent="0">
              <a:buNone/>
            </a:pPr>
            <a:r>
              <a:rPr lang="ru-RU" sz="2000" dirty="0"/>
              <a:t>}</a:t>
            </a:r>
            <a:endParaRPr lang="en-US" sz="2000" dirty="0"/>
          </a:p>
          <a:p>
            <a:pPr marL="10414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093267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23E5BA0-7CEA-4069-A370-5B757C45FED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932" t="10949" r="25048" b="11554"/>
          <a:stretch/>
        </p:blipFill>
        <p:spPr>
          <a:xfrm>
            <a:off x="430580" y="408373"/>
            <a:ext cx="8256220" cy="6424687"/>
          </a:xfrm>
          <a:prstGeom prst="rect">
            <a:avLst/>
          </a:prstGeom>
        </p:spPr>
      </p:pic>
      <p:sp>
        <p:nvSpPr>
          <p:cNvPr id="3" name="Текст 2">
            <a:extLst>
              <a:ext uri="{FF2B5EF4-FFF2-40B4-BE49-F238E27FC236}">
                <a16:creationId xmlns:a16="http://schemas.microsoft.com/office/drawing/2014/main" id="{C56D48F5-0DF0-445A-93AF-C1A188A815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3429000"/>
            <a:ext cx="8229600" cy="2743199"/>
          </a:xfrm>
        </p:spPr>
        <p:txBody>
          <a:bodyPr/>
          <a:lstStyle/>
          <a:p>
            <a:pPr marL="10414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8140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48"/>
          <p:cNvSpPr txBox="1">
            <a:spLocks noGrp="1"/>
          </p:cNvSpPr>
          <p:nvPr>
            <p:ph type="title" idx="4294967295"/>
          </p:nvPr>
        </p:nvSpPr>
        <p:spPr>
          <a:xfrm>
            <a:off x="457200" y="2540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3975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06508"/>
              </a:buClr>
              <a:buSzPts val="4600"/>
              <a:buFont typeface="Rockwell"/>
              <a:buNone/>
            </a:pPr>
            <a:r>
              <a:rPr lang="en-US" sz="4600" b="0" i="0" u="none" strike="noStrike" cap="none">
                <a:solidFill>
                  <a:srgbClr val="506508"/>
                </a:solidFill>
                <a:latin typeface="Rockwell"/>
                <a:ea typeface="Rockwell"/>
                <a:cs typeface="Rockwell"/>
                <a:sym typeface="Rockwell"/>
              </a:rPr>
              <a:t>Двумерные массивы</a:t>
            </a:r>
            <a:endParaRPr sz="4600" b="0" i="0" u="none" strike="noStrike" cap="none">
              <a:solidFill>
                <a:srgbClr val="506508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318" name="Google Shape;318;p48"/>
          <p:cNvSpPr txBox="1">
            <a:spLocks noGrp="1"/>
          </p:cNvSpPr>
          <p:nvPr>
            <p:ph type="body" idx="1"/>
          </p:nvPr>
        </p:nvSpPr>
        <p:spPr>
          <a:xfrm>
            <a:off x="457200" y="1628775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60"/>
              <a:buFont typeface="Noto Sans Symbols"/>
              <a:buChar char="⦿"/>
            </a:pPr>
            <a:r>
              <a:rPr lang="en-US" sz="28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В языке </a:t>
            </a:r>
            <a:r>
              <a:rPr lang="en-US" sz="2800" b="0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C++ </a:t>
            </a:r>
            <a:r>
              <a:rPr lang="en-US" sz="28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такие массивы рассматриваются как одномерные массивы одномерных массивов</a:t>
            </a:r>
            <a:endParaRPr/>
          </a:p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60"/>
              <a:buFont typeface="Noto Sans Symbols"/>
              <a:buChar char="⦿"/>
            </a:pPr>
            <a:r>
              <a:rPr lang="en-US" sz="28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Поэтому такой массив может быть определен следующим образом:</a:t>
            </a:r>
            <a:endParaRPr/>
          </a:p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60"/>
              <a:buFont typeface="Noto Sans Symbols"/>
              <a:buNone/>
            </a:pPr>
            <a:r>
              <a:rPr lang="en-US" sz="28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		</a:t>
            </a:r>
            <a:r>
              <a:rPr lang="en-US" sz="32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		</a:t>
            </a:r>
            <a:r>
              <a:rPr lang="en-US" sz="3200" b="1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 </a:t>
            </a:r>
            <a:r>
              <a:rPr lang="en-US" sz="2400" b="1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int</a:t>
            </a:r>
            <a:r>
              <a:rPr lang="en-US" sz="2800" b="1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 </a:t>
            </a:r>
            <a:r>
              <a:rPr lang="en-US" sz="2400" b="0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a[</a:t>
            </a:r>
            <a:r>
              <a:rPr lang="en-US" sz="24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10</a:t>
            </a:r>
            <a:r>
              <a:rPr lang="en-US" sz="2400" b="0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] [</a:t>
            </a:r>
            <a:r>
              <a:rPr lang="en-US" sz="24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5</a:t>
            </a:r>
            <a:r>
              <a:rPr lang="en-US" sz="2400" b="0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]; </a:t>
            </a:r>
            <a:r>
              <a:rPr lang="en-US" sz="32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	</a:t>
            </a:r>
            <a:r>
              <a:rPr lang="en-US" sz="28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	 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49"/>
          <p:cNvSpPr txBox="1">
            <a:spLocks noGrp="1"/>
          </p:cNvSpPr>
          <p:nvPr>
            <p:ph type="title" idx="4294967295"/>
          </p:nvPr>
        </p:nvSpPr>
        <p:spPr>
          <a:xfrm>
            <a:off x="457200" y="2540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3975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06508"/>
              </a:buClr>
              <a:buSzPts val="4600"/>
              <a:buFont typeface="Rockwell"/>
              <a:buNone/>
            </a:pPr>
            <a:r>
              <a:rPr lang="en-US" sz="4600" b="0" i="0" u="none" strike="noStrike" cap="none">
                <a:solidFill>
                  <a:srgbClr val="506508"/>
                </a:solidFill>
                <a:latin typeface="Rockwell"/>
                <a:ea typeface="Rockwell"/>
                <a:cs typeface="Rockwell"/>
                <a:sym typeface="Rockwell"/>
              </a:rPr>
              <a:t>Инициализация массива</a:t>
            </a:r>
            <a:endParaRPr sz="4600" b="0" i="0" u="none" strike="noStrike" cap="none">
              <a:solidFill>
                <a:srgbClr val="506508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324" name="Google Shape;324;p49"/>
          <p:cNvSpPr txBox="1">
            <a:spLocks noGrp="1"/>
          </p:cNvSpPr>
          <p:nvPr>
            <p:ph type="body" idx="1"/>
          </p:nvPr>
        </p:nvSpPr>
        <p:spPr>
          <a:xfrm>
            <a:off x="457200" y="1646237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60"/>
              <a:buFont typeface="Noto Sans Symbols"/>
              <a:buChar char="⦿"/>
            </a:pPr>
            <a:r>
              <a:rPr lang="en-US" sz="28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Двумерный массив может инициализироваться как одномерный массив:</a:t>
            </a:r>
            <a:endParaRPr/>
          </a:p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60"/>
              <a:buFont typeface="Noto Sans Symbols"/>
              <a:buNone/>
            </a:pPr>
            <a:r>
              <a:rPr lang="en-US" sz="28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		</a:t>
            </a:r>
            <a:r>
              <a:rPr lang="en-US" sz="2400" b="1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int </a:t>
            </a:r>
            <a:r>
              <a:rPr lang="en-US" sz="2400" b="0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a[</a:t>
            </a:r>
            <a:r>
              <a:rPr lang="en-US" sz="24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2</a:t>
            </a:r>
            <a:r>
              <a:rPr lang="en-US" sz="2400" b="0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] [</a:t>
            </a:r>
            <a:r>
              <a:rPr lang="en-US" sz="24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3</a:t>
            </a:r>
            <a:r>
              <a:rPr lang="en-US" sz="2400" b="0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] = { 3, 45, 11, -8, 74, -10};</a:t>
            </a:r>
            <a:endParaRPr/>
          </a:p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60"/>
              <a:buFont typeface="Noto Sans Symbols"/>
              <a:buNone/>
            </a:pPr>
            <a:r>
              <a:rPr lang="en-US" sz="28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или как массив массивов:</a:t>
            </a:r>
            <a:endParaRPr/>
          </a:p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60"/>
              <a:buFont typeface="Noto Sans Symbols"/>
              <a:buNone/>
            </a:pPr>
            <a:r>
              <a:rPr lang="en-US" sz="28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		</a:t>
            </a:r>
            <a:r>
              <a:rPr lang="en-US" sz="2800" b="1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 </a:t>
            </a:r>
            <a:r>
              <a:rPr lang="en-US" sz="2400" b="1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int </a:t>
            </a:r>
            <a:r>
              <a:rPr lang="en-US" sz="2400" b="0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a[</a:t>
            </a:r>
            <a:r>
              <a:rPr lang="en-US" sz="24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2</a:t>
            </a:r>
            <a:r>
              <a:rPr lang="en-US" sz="2400" b="0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] [</a:t>
            </a:r>
            <a:r>
              <a:rPr lang="en-US" sz="24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3</a:t>
            </a:r>
            <a:r>
              <a:rPr lang="en-US" sz="2400" b="0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] = { {3, 45, 11}, {-8, 74, -10}};</a:t>
            </a:r>
            <a:endParaRPr sz="2400" b="0" i="0" u="non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60"/>
              <a:buFont typeface="Noto Sans Symbols"/>
              <a:buChar char="⦿"/>
            </a:pPr>
            <a:r>
              <a:rPr lang="en-US" sz="28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При наличии инициализатора в определении двумерного массива можно не указывать размер по первому измерению, например:</a:t>
            </a:r>
            <a:endParaRPr/>
          </a:p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60"/>
              <a:buFont typeface="Noto Sans Symbols"/>
              <a:buNone/>
            </a:pPr>
            <a:r>
              <a:rPr lang="en-US" sz="28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		 </a:t>
            </a:r>
            <a:r>
              <a:rPr lang="en-US" sz="2400" b="1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int </a:t>
            </a:r>
            <a:r>
              <a:rPr lang="en-US" sz="2400" b="0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a[</a:t>
            </a:r>
            <a:r>
              <a:rPr lang="en-US" sz="24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2400" b="0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] [</a:t>
            </a:r>
            <a:r>
              <a:rPr lang="en-US" sz="24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3</a:t>
            </a:r>
            <a:r>
              <a:rPr lang="en-US" sz="2400" b="0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] = { {3, 45, 11}, {-8, 74, -10}};</a:t>
            </a:r>
            <a:endParaRPr sz="2400" b="0" i="0" u="non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292100" marR="0" lvl="0" indent="-16764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60"/>
              <a:buFont typeface="Noto Sans Symbols"/>
              <a:buNone/>
            </a:pPr>
            <a:endParaRPr sz="2800" b="0" i="0" u="non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292100" marR="0" lvl="0" indent="-16764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60"/>
              <a:buFont typeface="Noto Sans Symbols"/>
              <a:buNone/>
            </a:pPr>
            <a:endParaRPr sz="2800" b="0" i="0" u="non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50"/>
          <p:cNvSpPr txBox="1">
            <a:spLocks noGrp="1"/>
          </p:cNvSpPr>
          <p:nvPr>
            <p:ph type="title" idx="4294967295"/>
          </p:nvPr>
        </p:nvSpPr>
        <p:spPr>
          <a:xfrm>
            <a:off x="457200" y="2540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3975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06508"/>
              </a:buClr>
              <a:buSzPts val="4140"/>
              <a:buFont typeface="Rockwell"/>
              <a:buNone/>
            </a:pPr>
            <a:r>
              <a:rPr lang="en-US" sz="4140" b="0" i="0" u="none" strike="noStrike" cap="none">
                <a:solidFill>
                  <a:srgbClr val="506508"/>
                </a:solidFill>
                <a:latin typeface="Rockwell"/>
                <a:ea typeface="Rockwell"/>
                <a:cs typeface="Rockwell"/>
                <a:sym typeface="Rockwell"/>
              </a:rPr>
              <a:t>Обращение к элементу массива</a:t>
            </a:r>
            <a:endParaRPr sz="4140" b="0" i="0" u="none" strike="noStrike" cap="none">
              <a:solidFill>
                <a:srgbClr val="506508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330" name="Google Shape;330;p50"/>
          <p:cNvSpPr txBox="1">
            <a:spLocks noGrp="1"/>
          </p:cNvSpPr>
          <p:nvPr>
            <p:ph type="body" idx="1"/>
          </p:nvPr>
        </p:nvSpPr>
        <p:spPr>
          <a:xfrm>
            <a:off x="457200" y="1646237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60"/>
              <a:buFont typeface="Noto Sans Symbols"/>
              <a:buChar char="⦿"/>
            </a:pPr>
            <a:r>
              <a:rPr lang="en-US" sz="28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Для двумерных массивов каждый из индексов записывается в отдельных квадратных скобках:</a:t>
            </a:r>
            <a:endParaRPr/>
          </a:p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60"/>
              <a:buFont typeface="Noto Sans Symbols"/>
              <a:buNone/>
            </a:pPr>
            <a:r>
              <a:rPr lang="en-US" sz="28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		</a:t>
            </a:r>
            <a:r>
              <a:rPr lang="en-US" sz="2800" b="0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 </a:t>
            </a:r>
            <a:r>
              <a:rPr lang="en-US" sz="2400" b="0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a[0] [2] = a[1] [2] + 4;</a:t>
            </a:r>
            <a:endParaRPr sz="2400" b="0" i="0" u="non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60"/>
              <a:buFont typeface="Noto Sans Symbols"/>
              <a:buChar char="⦿"/>
            </a:pPr>
            <a:r>
              <a:rPr lang="en-US" sz="28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Поскольку элементы двумерного массива располагаются в оперативной памяти в виде непрерывной последовательности, то возможно обращение к элементу массива с использованием одного индексного выражения</a:t>
            </a:r>
            <a:endParaRPr sz="2800" b="0" i="0" u="none">
              <a:solidFill>
                <a:schemeClr val="dk1"/>
              </a:solidFill>
              <a:latin typeface="Rockwell"/>
              <a:ea typeface="Rockwell"/>
              <a:cs typeface="Rockwell"/>
              <a:sym typeface="Rockwell"/>
            </a:endParaRPr>
          </a:p>
          <a:p>
            <a:pPr marL="292100" marR="0" lvl="0" indent="-16764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60"/>
              <a:buFont typeface="Noto Sans Symbols"/>
              <a:buNone/>
            </a:pPr>
            <a:endParaRPr sz="2800" b="0" i="0" u="none">
              <a:solidFill>
                <a:schemeClr val="dk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51"/>
          <p:cNvSpPr txBox="1">
            <a:spLocks noGrp="1"/>
          </p:cNvSpPr>
          <p:nvPr>
            <p:ph type="title" idx="4294967295"/>
          </p:nvPr>
        </p:nvSpPr>
        <p:spPr>
          <a:xfrm>
            <a:off x="457200" y="2540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3975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06508"/>
              </a:buClr>
              <a:buSzPts val="4600"/>
              <a:buFont typeface="Rockwell"/>
              <a:buNone/>
            </a:pPr>
            <a:r>
              <a:rPr lang="en-US" sz="4600" b="0" i="0" u="none" strike="noStrike" cap="none">
                <a:solidFill>
                  <a:srgbClr val="506508"/>
                </a:solidFill>
                <a:latin typeface="Rockwell"/>
                <a:ea typeface="Rockwell"/>
                <a:cs typeface="Rockwell"/>
                <a:sym typeface="Rockwell"/>
              </a:rPr>
              <a:t>Пример обращения</a:t>
            </a:r>
            <a:endParaRPr sz="4600" b="0" i="0" u="none" strike="noStrike" cap="none">
              <a:solidFill>
                <a:srgbClr val="506508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336" name="Google Shape;336;p51"/>
          <p:cNvSpPr txBox="1">
            <a:spLocks noGrp="1"/>
          </p:cNvSpPr>
          <p:nvPr>
            <p:ph type="body" idx="1"/>
          </p:nvPr>
        </p:nvSpPr>
        <p:spPr>
          <a:xfrm>
            <a:off x="457200" y="1646237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60"/>
              <a:buFont typeface="Noto Sans Symbols"/>
              <a:buChar char="⦿"/>
            </a:pPr>
            <a:r>
              <a:rPr lang="en-US" sz="28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Пусть определение массива имеет вид:</a:t>
            </a:r>
            <a:endParaRPr/>
          </a:p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60"/>
              <a:buFont typeface="Noto Sans Symbols"/>
              <a:buNone/>
            </a:pPr>
            <a:r>
              <a:rPr lang="en-US" sz="28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		</a:t>
            </a:r>
            <a:r>
              <a:rPr lang="en-US" sz="2400" b="1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int</a:t>
            </a:r>
            <a:r>
              <a:rPr lang="en-US" sz="2400" b="0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 a [m] [n],</a:t>
            </a:r>
            <a:endParaRPr sz="2800" b="0" i="0" u="none">
              <a:solidFill>
                <a:schemeClr val="dk1"/>
              </a:solidFill>
              <a:latin typeface="Rockwell"/>
              <a:ea typeface="Rockwell"/>
              <a:cs typeface="Rockwell"/>
              <a:sym typeface="Rockwell"/>
            </a:endParaRPr>
          </a:p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60"/>
              <a:buFont typeface="Noto Sans Symbols"/>
              <a:buNone/>
            </a:pPr>
            <a:r>
              <a:rPr lang="en-US" sz="28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где </a:t>
            </a:r>
            <a:r>
              <a:rPr lang="en-US" sz="2800" b="0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m, n – </a:t>
            </a:r>
            <a:r>
              <a:rPr lang="en-US" sz="28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константы</a:t>
            </a:r>
            <a:endParaRPr/>
          </a:p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60"/>
              <a:buFont typeface="Noto Sans Symbols"/>
              <a:buChar char="⦿"/>
            </a:pPr>
            <a:r>
              <a:rPr lang="en-US" sz="28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Тогда эквивалентными являются два обращения:</a:t>
            </a:r>
            <a:r>
              <a:rPr lang="en-US" sz="2800" b="0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 a [i] [j]  </a:t>
            </a:r>
            <a:r>
              <a:rPr lang="en-US" sz="28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и  </a:t>
            </a:r>
            <a:r>
              <a:rPr lang="en-US" sz="2800" b="0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a[i*m+j]</a:t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33"/>
          <p:cNvSpPr txBox="1">
            <a:spLocks noGrp="1"/>
          </p:cNvSpPr>
          <p:nvPr>
            <p:ph type="title" idx="4294967295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4864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E6408"/>
              </a:buClr>
              <a:buSzPts val="4600"/>
              <a:buFont typeface="Rockwell"/>
              <a:buNone/>
            </a:pPr>
            <a:r>
              <a:rPr lang="en-US" sz="4600" b="0" i="0" u="none" strike="noStrike" cap="none">
                <a:solidFill>
                  <a:srgbClr val="4E6408"/>
                </a:solidFill>
                <a:latin typeface="Rockwell"/>
                <a:ea typeface="Rockwell"/>
                <a:cs typeface="Rockwell"/>
                <a:sym typeface="Rockwell"/>
              </a:rPr>
              <a:t>Примеры программ</a:t>
            </a:r>
            <a:endParaRPr sz="4600" b="0" i="0" u="none" strike="noStrike" cap="none">
              <a:solidFill>
                <a:srgbClr val="4E6408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218" name="Google Shape;218;p33"/>
          <p:cNvSpPr txBox="1">
            <a:spLocks noGrp="1"/>
          </p:cNvSpPr>
          <p:nvPr>
            <p:ph type="body" idx="1"/>
          </p:nvPr>
        </p:nvSpPr>
        <p:spPr>
          <a:xfrm>
            <a:off x="457200" y="1646237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60"/>
              <a:buFont typeface="Noto Sans Symbols"/>
              <a:buChar char="⦿"/>
            </a:pPr>
            <a:r>
              <a:rPr lang="en-US" sz="2800" b="0" i="0" u="sng">
                <a:solidFill>
                  <a:schemeClr val="hlink"/>
                </a:solidFill>
                <a:latin typeface="Rockwell"/>
                <a:ea typeface="Rockwell"/>
                <a:cs typeface="Rockwell"/>
                <a:sym typeface="Rockwell"/>
                <a:hlinkClick r:id="rId3"/>
              </a:rPr>
              <a:t>Программа «Заполнение целыми числами»</a:t>
            </a:r>
            <a:endParaRPr/>
          </a:p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60"/>
              <a:buFont typeface="Noto Sans Symbols"/>
              <a:buChar char="⦿"/>
            </a:pPr>
            <a:r>
              <a:rPr lang="en-US" sz="2800" b="0" i="0" u="sng">
                <a:solidFill>
                  <a:schemeClr val="hlink"/>
                </a:solidFill>
                <a:latin typeface="Rockwell"/>
                <a:ea typeface="Rockwell"/>
                <a:cs typeface="Rockwell"/>
                <a:sym typeface="Rockwell"/>
                <a:hlinkClick r:id="rId3"/>
              </a:rPr>
              <a:t>Листинг программы</a:t>
            </a:r>
            <a:endParaRPr/>
          </a:p>
          <a:p>
            <a:pPr marL="292100" marR="0" lvl="0" indent="-16764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60"/>
              <a:buFont typeface="Noto Sans Symbols"/>
              <a:buNone/>
            </a:pPr>
            <a:endParaRPr sz="2800" b="0" i="0" u="non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60"/>
              <a:buFont typeface="Noto Sans Symbols"/>
              <a:buChar char="⦿"/>
            </a:pPr>
            <a:r>
              <a:rPr lang="en-US" sz="2800" b="0" i="0" u="sng">
                <a:solidFill>
                  <a:schemeClr val="hlink"/>
                </a:solidFill>
                <a:latin typeface="Rockwell"/>
                <a:ea typeface="Rockwell"/>
                <a:cs typeface="Rockwell"/>
                <a:sym typeface="Rockwell"/>
                <a:hlinkClick r:id="rId3"/>
              </a:rPr>
              <a:t>Программа «Заполнение вещественными числами»</a:t>
            </a:r>
            <a:endParaRPr/>
          </a:p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60"/>
              <a:buFont typeface="Noto Sans Symbols"/>
              <a:buChar char="⦿"/>
            </a:pPr>
            <a:r>
              <a:rPr lang="en-US" sz="2800" b="0" i="0" u="sng">
                <a:solidFill>
                  <a:schemeClr val="hlink"/>
                </a:solidFill>
                <a:latin typeface="Rockwell"/>
                <a:ea typeface="Rockwell"/>
                <a:cs typeface="Rockwell"/>
                <a:sym typeface="Rockwell"/>
                <a:hlinkClick r:id="rId3"/>
              </a:rPr>
              <a:t>Листинг программы</a:t>
            </a:r>
            <a:endParaRPr/>
          </a:p>
          <a:p>
            <a:pPr marL="292100" marR="0" lvl="0" indent="-16764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60"/>
              <a:buFont typeface="Noto Sans Symbols"/>
              <a:buNone/>
            </a:pPr>
            <a:endParaRPr sz="2800" b="0" i="0" u="sng">
              <a:solidFill>
                <a:schemeClr val="hlink"/>
              </a:solidFill>
              <a:latin typeface="Rockwell"/>
              <a:ea typeface="Rockwell"/>
              <a:cs typeface="Rockwell"/>
              <a:sym typeface="Rockwell"/>
              <a:hlinkClick r:id="rId3"/>
            </a:endParaRPr>
          </a:p>
        </p:txBody>
      </p:sp>
    </p:spTree>
    <p:extLst>
      <p:ext uri="{BB962C8B-B14F-4D97-AF65-F5344CB8AC3E}">
        <p14:creationId xmlns:p14="http://schemas.microsoft.com/office/powerpoint/2010/main" val="381715275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34"/>
          <p:cNvSpPr txBox="1">
            <a:spLocks noGrp="1"/>
          </p:cNvSpPr>
          <p:nvPr>
            <p:ph type="title" idx="4294967295"/>
          </p:nvPr>
        </p:nvSpPr>
        <p:spPr>
          <a:xfrm>
            <a:off x="457200" y="2540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3975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06508"/>
              </a:buClr>
              <a:buSzPts val="4600"/>
              <a:buFont typeface="Rockwell"/>
              <a:buNone/>
            </a:pPr>
            <a:r>
              <a:rPr lang="en-US" sz="4600" b="0" i="0" u="none" strike="noStrike" cap="none">
                <a:solidFill>
                  <a:srgbClr val="506508"/>
                </a:solidFill>
                <a:latin typeface="Rockwell"/>
                <a:ea typeface="Rockwell"/>
                <a:cs typeface="Rockwell"/>
                <a:sym typeface="Rockwell"/>
              </a:rPr>
              <a:t>Поиск в массиве</a:t>
            </a:r>
            <a:endParaRPr sz="4600" b="0" i="0" u="none" strike="noStrike" cap="none">
              <a:solidFill>
                <a:srgbClr val="506508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224" name="Google Shape;224;p34"/>
          <p:cNvSpPr txBox="1">
            <a:spLocks noGrp="1"/>
          </p:cNvSpPr>
          <p:nvPr>
            <p:ph type="body" idx="1"/>
          </p:nvPr>
        </p:nvSpPr>
        <p:spPr>
          <a:xfrm>
            <a:off x="457200" y="1646237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60"/>
              <a:buFont typeface="Noto Sans Symbols"/>
              <a:buChar char="⦿"/>
            </a:pPr>
            <a:r>
              <a:rPr lang="en-US" sz="28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Существует две основных формулировки задачи поиска:</a:t>
            </a:r>
            <a:endParaRPr/>
          </a:p>
          <a:p>
            <a:pPr marL="639762" marR="0" lvl="1" indent="-22859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160"/>
              <a:buFont typeface="Cambria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найти элемент массива (первый или последний), удовлетворяющий заданному условию;</a:t>
            </a:r>
            <a:endParaRPr/>
          </a:p>
          <a:p>
            <a:pPr marL="639762" marR="0" lvl="1" indent="-22859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160"/>
              <a:buFont typeface="Cambria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найти все элементы массива, удовлетворяющие некоторому условию; </a:t>
            </a:r>
            <a:endParaRPr/>
          </a:p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60"/>
              <a:buFont typeface="Noto Sans Symbols"/>
              <a:buChar char="⦿"/>
            </a:pPr>
            <a:r>
              <a:rPr lang="en-US" sz="28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Любой поиск связан с последовательным просмотром элементов массива и проверкой их соответствия условию поиска </a:t>
            </a:r>
            <a:endParaRPr/>
          </a:p>
          <a:p>
            <a:pPr marL="292100" marR="0" lvl="0" indent="-16764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60"/>
              <a:buFont typeface="Noto Sans Symbols"/>
              <a:buNone/>
            </a:pPr>
            <a:endParaRPr sz="2800" b="0" i="0" u="non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400533155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48D779-1593-4411-A9E6-4BE299752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FF20AEC-20DB-45D1-930B-7421B0AA61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038687"/>
            <a:ext cx="8229600" cy="5133512"/>
          </a:xfrm>
        </p:spPr>
        <p:txBody>
          <a:bodyPr/>
          <a:lstStyle/>
          <a:p>
            <a:pPr marL="104140" indent="0">
              <a:buNone/>
            </a:pPr>
            <a:r>
              <a:rPr lang="en-US" sz="2000" dirty="0"/>
              <a:t>#include &lt;iostream&gt;</a:t>
            </a:r>
          </a:p>
          <a:p>
            <a:pPr marL="104140" indent="0">
              <a:buNone/>
            </a:pPr>
            <a:r>
              <a:rPr lang="en-US" sz="2000" dirty="0"/>
              <a:t>using namespace std;</a:t>
            </a:r>
          </a:p>
          <a:p>
            <a:pPr marL="104140" indent="0">
              <a:buNone/>
            </a:pPr>
            <a:r>
              <a:rPr lang="en-US" sz="2000" dirty="0"/>
              <a:t>int main()</a:t>
            </a:r>
          </a:p>
          <a:p>
            <a:pPr marL="104140" indent="0">
              <a:buNone/>
            </a:pPr>
            <a:r>
              <a:rPr lang="en-US" sz="2000" dirty="0"/>
              <a:t>{   </a:t>
            </a:r>
          </a:p>
          <a:p>
            <a:pPr marL="104140" indent="0">
              <a:buNone/>
            </a:pPr>
            <a:r>
              <a:rPr lang="ru-RU" sz="2000" dirty="0"/>
              <a:t> </a:t>
            </a:r>
            <a:r>
              <a:rPr lang="en-US" sz="2000" dirty="0"/>
              <a:t>int a[5];   </a:t>
            </a:r>
          </a:p>
          <a:p>
            <a:pPr marL="104140" indent="0">
              <a:buNone/>
            </a:pPr>
            <a:r>
              <a:rPr lang="en-US" sz="2000" dirty="0"/>
              <a:t>int </a:t>
            </a:r>
            <a:r>
              <a:rPr lang="en-US" sz="2000" dirty="0" err="1"/>
              <a:t>i,x</a:t>
            </a:r>
            <a:r>
              <a:rPr lang="en-US" sz="2000" dirty="0"/>
              <a:t>;   </a:t>
            </a:r>
          </a:p>
          <a:p>
            <a:pPr marL="104140" indent="0">
              <a:buNone/>
            </a:pPr>
            <a:r>
              <a:rPr lang="en-US" sz="2000" dirty="0"/>
              <a:t>x=3;       </a:t>
            </a:r>
          </a:p>
          <a:p>
            <a:pPr marL="104140" indent="0">
              <a:buNone/>
            </a:pPr>
            <a:r>
              <a:rPr lang="en-US" sz="2000" dirty="0"/>
              <a:t>for (</a:t>
            </a:r>
            <a:r>
              <a:rPr lang="en-US" sz="2000" dirty="0" err="1"/>
              <a:t>i</a:t>
            </a:r>
            <a:r>
              <a:rPr lang="en-US" sz="2000" dirty="0"/>
              <a:t> = 0; </a:t>
            </a:r>
            <a:r>
              <a:rPr lang="en-US" sz="2000" dirty="0" err="1"/>
              <a:t>i</a:t>
            </a:r>
            <a:r>
              <a:rPr lang="en-US" sz="2000" dirty="0"/>
              <a:t> &lt; 5; </a:t>
            </a:r>
            <a:r>
              <a:rPr lang="en-US" sz="2000" dirty="0" err="1"/>
              <a:t>i</a:t>
            </a:r>
            <a:r>
              <a:rPr lang="en-US" sz="2000" dirty="0"/>
              <a:t>++)    </a:t>
            </a:r>
          </a:p>
          <a:p>
            <a:pPr marL="104140" indent="0">
              <a:buNone/>
            </a:pPr>
            <a:r>
              <a:rPr lang="en-US" sz="2000" dirty="0"/>
              <a:t>{        </a:t>
            </a:r>
          </a:p>
          <a:p>
            <a:pPr marL="104140" indent="0">
              <a:buNone/>
            </a:pPr>
            <a:r>
              <a:rPr lang="en-US" sz="2000" dirty="0"/>
              <a:t>	a[</a:t>
            </a:r>
            <a:r>
              <a:rPr lang="en-US" sz="2000" dirty="0" err="1"/>
              <a:t>i</a:t>
            </a:r>
            <a:r>
              <a:rPr lang="en-US" sz="2000" dirty="0"/>
              <a:t>]=i+1;      </a:t>
            </a:r>
          </a:p>
          <a:p>
            <a:pPr marL="104140" indent="0">
              <a:buNone/>
            </a:pPr>
            <a:r>
              <a:rPr lang="en-US" sz="2000" dirty="0"/>
              <a:t> 	 </a:t>
            </a:r>
            <a:r>
              <a:rPr lang="en-US" sz="2000" dirty="0" err="1"/>
              <a:t>cout</a:t>
            </a:r>
            <a:r>
              <a:rPr lang="en-US" sz="2000" dirty="0"/>
              <a:t>&lt;&lt;a[</a:t>
            </a:r>
            <a:r>
              <a:rPr lang="en-US" sz="2000" dirty="0" err="1"/>
              <a:t>i</a:t>
            </a:r>
            <a:r>
              <a:rPr lang="en-US" sz="2000" dirty="0"/>
              <a:t>]&lt;&lt;"     "&lt;&lt;</a:t>
            </a:r>
            <a:r>
              <a:rPr lang="en-US" sz="2000" dirty="0" err="1"/>
              <a:t>endl</a:t>
            </a:r>
            <a:r>
              <a:rPr lang="en-US" sz="2000" dirty="0"/>
              <a:t>;   </a:t>
            </a:r>
          </a:p>
          <a:p>
            <a:pPr marL="104140" indent="0">
              <a:buNone/>
            </a:pPr>
            <a:r>
              <a:rPr lang="en-US" sz="2000" dirty="0"/>
              <a:t> }   </a:t>
            </a:r>
          </a:p>
          <a:p>
            <a:pPr marL="104140" indent="0">
              <a:buNone/>
            </a:pPr>
            <a:r>
              <a:rPr lang="en-US" sz="2000" dirty="0"/>
              <a:t>for (</a:t>
            </a:r>
            <a:r>
              <a:rPr lang="en-US" sz="2000" dirty="0" err="1"/>
              <a:t>i</a:t>
            </a:r>
            <a:r>
              <a:rPr lang="en-US" sz="2000" dirty="0"/>
              <a:t> = 0; </a:t>
            </a:r>
            <a:r>
              <a:rPr lang="en-US" sz="2000" dirty="0" err="1"/>
              <a:t>i</a:t>
            </a:r>
            <a:r>
              <a:rPr lang="en-US" sz="2000" dirty="0"/>
              <a:t> &lt; 5; </a:t>
            </a:r>
            <a:r>
              <a:rPr lang="en-US" sz="2000" dirty="0" err="1"/>
              <a:t>i</a:t>
            </a:r>
            <a:r>
              <a:rPr lang="en-US" sz="2000" dirty="0"/>
              <a:t>++)    </a:t>
            </a:r>
          </a:p>
          <a:p>
            <a:pPr marL="104140" indent="0">
              <a:buNone/>
            </a:pPr>
            <a:r>
              <a:rPr lang="en-US" sz="2000" dirty="0"/>
              <a:t>	 if(a[</a:t>
            </a:r>
            <a:r>
              <a:rPr lang="en-US" sz="2000" dirty="0" err="1"/>
              <a:t>i</a:t>
            </a:r>
            <a:r>
              <a:rPr lang="en-US" sz="2000" dirty="0"/>
              <a:t>] = x)    </a:t>
            </a:r>
          </a:p>
          <a:p>
            <a:pPr marL="104140" indent="0">
              <a:buNone/>
            </a:pPr>
            <a:r>
              <a:rPr lang="en-US" sz="2000" dirty="0"/>
              <a:t>	 </a:t>
            </a:r>
            <a:r>
              <a:rPr lang="en-US" sz="2000" dirty="0" err="1"/>
              <a:t>cout</a:t>
            </a:r>
            <a:r>
              <a:rPr lang="en-US" sz="2000" dirty="0"/>
              <a:t>&lt;&lt;a[</a:t>
            </a:r>
            <a:r>
              <a:rPr lang="en-US" sz="2000" dirty="0" err="1"/>
              <a:t>i</a:t>
            </a:r>
            <a:r>
              <a:rPr lang="en-US" sz="2000" dirty="0"/>
              <a:t>]&lt;&lt;" "; // </a:t>
            </a:r>
            <a:r>
              <a:rPr lang="ru-RU" sz="2000" dirty="0"/>
              <a:t>вывод результата на экране</a:t>
            </a:r>
            <a:endParaRPr lang="en-US" sz="2000" dirty="0"/>
          </a:p>
          <a:p>
            <a:pPr marL="104140" indent="0">
              <a:buNone/>
            </a:pPr>
            <a:r>
              <a:rPr lang="ru-RU" sz="2000" dirty="0"/>
              <a:t>}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961081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3"/>
          <p:cNvSpPr txBox="1">
            <a:spLocks noGrp="1"/>
          </p:cNvSpPr>
          <p:nvPr>
            <p:ph type="title" idx="4294967295"/>
          </p:nvPr>
        </p:nvSpPr>
        <p:spPr>
          <a:xfrm>
            <a:off x="457200" y="2540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3975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06508"/>
              </a:buClr>
              <a:buSzPts val="4600"/>
              <a:buFont typeface="Rockwell"/>
              <a:buNone/>
            </a:pPr>
            <a:r>
              <a:rPr lang="en-US" sz="4600" b="0" i="0" u="none" strike="noStrike" cap="none">
                <a:solidFill>
                  <a:srgbClr val="506508"/>
                </a:solidFill>
                <a:latin typeface="Rockwell"/>
                <a:ea typeface="Rockwell"/>
                <a:cs typeface="Rockwell"/>
                <a:sym typeface="Rockwell"/>
              </a:rPr>
              <a:t>Доступ к элементам</a:t>
            </a:r>
            <a:endParaRPr sz="4600" b="0" i="0" u="none" strike="noStrike" cap="none">
              <a:solidFill>
                <a:srgbClr val="506508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158" name="Google Shape;158;p23"/>
          <p:cNvSpPr txBox="1">
            <a:spLocks noGrp="1"/>
          </p:cNvSpPr>
          <p:nvPr>
            <p:ph type="body" idx="1"/>
          </p:nvPr>
        </p:nvSpPr>
        <p:spPr>
          <a:xfrm>
            <a:off x="457200" y="1646237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60"/>
              <a:buFont typeface="Noto Sans Symbols"/>
              <a:buChar char="⦿"/>
            </a:pPr>
            <a:r>
              <a:rPr lang="en-US" sz="28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Таким образом, с переменной составного типа (структурой данных) в каждый момент времени связано некоторое множество значений</a:t>
            </a:r>
            <a:endParaRPr/>
          </a:p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60"/>
              <a:buFont typeface="Noto Sans Symbols"/>
              <a:buChar char="⦿"/>
            </a:pPr>
            <a:r>
              <a:rPr lang="en-US" sz="28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Отдельные значения – </a:t>
            </a:r>
            <a:r>
              <a:rPr lang="en-US" sz="2800" b="0" i="1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элементы структуры данных – </a:t>
            </a:r>
            <a:r>
              <a:rPr lang="en-US" sz="28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выделяются путем специальных </a:t>
            </a:r>
            <a:r>
              <a:rPr lang="en-US" sz="2800" b="0" i="1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операций извлечения</a:t>
            </a:r>
            <a:endParaRPr sz="2800" b="0" i="0" u="none" strike="noStrike" cap="non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292100" marR="0" lvl="0" indent="-16764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60"/>
              <a:buFont typeface="Noto Sans Symbols"/>
              <a:buNone/>
            </a:pPr>
            <a:endParaRPr sz="2800" b="0" i="0" u="non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35"/>
          <p:cNvSpPr txBox="1">
            <a:spLocks noGrp="1"/>
          </p:cNvSpPr>
          <p:nvPr>
            <p:ph type="title" idx="4294967295"/>
          </p:nvPr>
        </p:nvSpPr>
        <p:spPr>
          <a:xfrm>
            <a:off x="457200" y="2540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3975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06508"/>
              </a:buClr>
              <a:buSzPts val="4140"/>
              <a:buFont typeface="Rockwell"/>
              <a:buNone/>
            </a:pPr>
            <a:r>
              <a:rPr lang="en-US" sz="4140" b="0" i="0" u="none" strike="noStrike" cap="none">
                <a:solidFill>
                  <a:srgbClr val="506508"/>
                </a:solidFill>
                <a:latin typeface="Rockwell"/>
                <a:ea typeface="Rockwell"/>
                <a:cs typeface="Rockwell"/>
                <a:sym typeface="Rockwell"/>
              </a:rPr>
              <a:t>Поиск единственного элемента</a:t>
            </a:r>
            <a:endParaRPr sz="4140" b="0" i="0" u="none" strike="noStrike" cap="none">
              <a:solidFill>
                <a:srgbClr val="506508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230" name="Google Shape;230;p35"/>
          <p:cNvSpPr txBox="1">
            <a:spLocks noGrp="1"/>
          </p:cNvSpPr>
          <p:nvPr>
            <p:ph type="body" idx="1"/>
          </p:nvPr>
        </p:nvSpPr>
        <p:spPr>
          <a:xfrm>
            <a:off x="457200" y="1646237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60"/>
              <a:buFont typeface="Noto Sans Symbols"/>
              <a:buChar char="⦿"/>
            </a:pPr>
            <a:r>
              <a:rPr lang="en-US" sz="28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В этом случае основу алгоритма решения задачи составляет цикл, содержащий в качестве условия продолжения отрицание условия поиска</a:t>
            </a:r>
            <a:endParaRPr/>
          </a:p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60"/>
              <a:buFont typeface="Noto Sans Symbols"/>
              <a:buChar char="⦿"/>
            </a:pPr>
            <a:r>
              <a:rPr lang="en-US" sz="28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Например, требуется проверить, есть ли среди элементов массива </a:t>
            </a:r>
            <a:r>
              <a:rPr lang="en-US" sz="2800" b="0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A </a:t>
            </a:r>
            <a:r>
              <a:rPr lang="en-US" sz="28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длиной </a:t>
            </a:r>
            <a:r>
              <a:rPr lang="en-US" sz="2800" b="0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n </a:t>
            </a:r>
            <a:r>
              <a:rPr lang="en-US" sz="28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элемент со значением, равным заданному значению </a:t>
            </a:r>
            <a:r>
              <a:rPr lang="en-US" sz="2800" b="0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x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90108299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36"/>
          <p:cNvSpPr txBox="1">
            <a:spLocks noGrp="1"/>
          </p:cNvSpPr>
          <p:nvPr>
            <p:ph type="title" idx="4294967295"/>
          </p:nvPr>
        </p:nvSpPr>
        <p:spPr>
          <a:xfrm>
            <a:off x="457200" y="2540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3975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06508"/>
              </a:buClr>
              <a:buSzPts val="4600"/>
              <a:buFont typeface="Rockwell"/>
              <a:buNone/>
            </a:pPr>
            <a:r>
              <a:rPr lang="en-US" sz="4600" b="0" i="0" u="none" strike="noStrike" cap="none">
                <a:solidFill>
                  <a:srgbClr val="506508"/>
                </a:solidFill>
                <a:latin typeface="Rockwell"/>
                <a:ea typeface="Rockwell"/>
                <a:cs typeface="Rockwell"/>
                <a:sym typeface="Rockwell"/>
              </a:rPr>
              <a:t>Результаты поиска</a:t>
            </a:r>
            <a:endParaRPr sz="4600" b="0" i="0" u="none" strike="noStrike" cap="none">
              <a:solidFill>
                <a:srgbClr val="506508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236" name="Google Shape;236;p36"/>
          <p:cNvSpPr txBox="1">
            <a:spLocks noGrp="1"/>
          </p:cNvSpPr>
          <p:nvPr>
            <p:ph type="body" idx="1"/>
          </p:nvPr>
        </p:nvSpPr>
        <p:spPr>
          <a:xfrm>
            <a:off x="457200" y="1646237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60"/>
              <a:buFont typeface="Noto Sans Symbols"/>
              <a:buChar char="⦿"/>
            </a:pPr>
            <a:r>
              <a:rPr lang="en-US" sz="28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Возможны две ситуации:   </a:t>
            </a:r>
            <a:endParaRPr/>
          </a:p>
          <a:p>
            <a:pPr marL="639762" marR="0" lvl="1" indent="-22859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160"/>
              <a:buFont typeface="Cambria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такой элемент существует, тогда при некотором значении индекса </a:t>
            </a:r>
            <a:r>
              <a:rPr lang="en-US" sz="24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i </a:t>
            </a:r>
            <a:r>
              <a:rPr lang="en-US" sz="2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выполняется условие </a:t>
            </a:r>
            <a:r>
              <a:rPr lang="en-US" sz="24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A[i]=x</a:t>
            </a:r>
            <a:r>
              <a:rPr lang="en-US" sz="2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;</a:t>
            </a:r>
            <a:endParaRPr/>
          </a:p>
          <a:p>
            <a:pPr marL="639762" marR="0" lvl="1" indent="-22859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160"/>
              <a:buFont typeface="Cambria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такого элемента в массиве нет</a:t>
            </a:r>
            <a:endParaRPr/>
          </a:p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60"/>
              <a:buFont typeface="Noto Sans Symbols"/>
              <a:buChar char="⦿"/>
            </a:pPr>
            <a:r>
              <a:rPr lang="en-US" sz="28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В первом случае поиск нужно завершать при обнаружении искомого элемента, во втором – при достижении конца массива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56859014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37"/>
          <p:cNvSpPr txBox="1">
            <a:spLocks noGrp="1"/>
          </p:cNvSpPr>
          <p:nvPr>
            <p:ph type="title" idx="4294967295"/>
          </p:nvPr>
        </p:nvSpPr>
        <p:spPr>
          <a:xfrm>
            <a:off x="457200" y="2540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3975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06508"/>
              </a:buClr>
              <a:buSzPts val="4600"/>
              <a:buFont typeface="Rockwell"/>
              <a:buNone/>
            </a:pPr>
            <a:r>
              <a:rPr lang="en-US" sz="4600" b="0" i="0" u="none" strike="noStrike" cap="none">
                <a:solidFill>
                  <a:srgbClr val="506508"/>
                </a:solidFill>
                <a:latin typeface="Rockwell"/>
                <a:ea typeface="Rockwell"/>
                <a:cs typeface="Rockwell"/>
                <a:sym typeface="Rockwell"/>
              </a:rPr>
              <a:t>Условие завершения</a:t>
            </a:r>
            <a:endParaRPr sz="4600" b="0" i="0" u="none" strike="noStrike" cap="none">
              <a:solidFill>
                <a:srgbClr val="506508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242" name="Google Shape;242;p37"/>
          <p:cNvSpPr txBox="1">
            <a:spLocks noGrp="1"/>
          </p:cNvSpPr>
          <p:nvPr>
            <p:ph type="body" idx="1"/>
          </p:nvPr>
        </p:nvSpPr>
        <p:spPr>
          <a:xfrm>
            <a:off x="457200" y="1646237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60"/>
              <a:buFont typeface="Noto Sans Symbols"/>
              <a:buChar char="⦿"/>
            </a:pPr>
            <a:r>
              <a:rPr lang="en-US" sz="28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Формально такое условие завершения поиска записывается в виде:</a:t>
            </a:r>
            <a:endParaRPr/>
          </a:p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60"/>
              <a:buFont typeface="Noto Sans Symbols"/>
              <a:buNone/>
            </a:pPr>
            <a:r>
              <a:rPr lang="en-US" sz="28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		</a:t>
            </a:r>
            <a:r>
              <a:rPr lang="en-US" sz="2800" b="0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 A[i] = x </a:t>
            </a:r>
            <a:r>
              <a:rPr lang="en-US" sz="28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ИЛИ  </a:t>
            </a:r>
            <a:r>
              <a:rPr lang="en-US" sz="2800" b="0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i=n</a:t>
            </a:r>
            <a:r>
              <a:rPr lang="en-US" sz="28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endParaRPr/>
          </a:p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60"/>
              <a:buFont typeface="Noto Sans Symbols"/>
              <a:buChar char="⦿"/>
            </a:pPr>
            <a:r>
              <a:rPr lang="en-US" sz="28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Отрицание этого условия, в соответствии с правилом де Моргана, имеет вид:</a:t>
            </a:r>
            <a:endParaRPr/>
          </a:p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60"/>
              <a:buFont typeface="Noto Sans Symbols"/>
              <a:buNone/>
            </a:pPr>
            <a:r>
              <a:rPr lang="en-US" sz="28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		</a:t>
            </a:r>
            <a:r>
              <a:rPr lang="en-US" sz="2800" b="0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 A[i] ≠ x </a:t>
            </a:r>
            <a:r>
              <a:rPr lang="en-US" sz="28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И  </a:t>
            </a:r>
            <a:r>
              <a:rPr lang="en-US" sz="2800" b="0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i&lt;n</a:t>
            </a:r>
            <a:endParaRPr sz="2800" b="0" i="0" u="non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60"/>
              <a:buFont typeface="Noto Sans Symbols"/>
              <a:buChar char="⦿"/>
            </a:pPr>
            <a:r>
              <a:rPr lang="en-US" sz="28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Поскольку основная задача поиска  решается при проверке условия, то тело цикла должно содержать только инкремент индексной переменной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48433336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38"/>
          <p:cNvSpPr txBox="1">
            <a:spLocks noGrp="1"/>
          </p:cNvSpPr>
          <p:nvPr>
            <p:ph type="title" idx="4294967295"/>
          </p:nvPr>
        </p:nvSpPr>
        <p:spPr>
          <a:xfrm>
            <a:off x="457200" y="2540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3975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06508"/>
              </a:buClr>
              <a:buSzPts val="4600"/>
              <a:buFont typeface="Rockwell"/>
              <a:buNone/>
            </a:pPr>
            <a:r>
              <a:rPr lang="en-US" sz="4600" b="0" i="0" u="none" strike="noStrike" cap="none">
                <a:solidFill>
                  <a:srgbClr val="506508"/>
                </a:solidFill>
                <a:latin typeface="Rockwell"/>
                <a:ea typeface="Rockwell"/>
                <a:cs typeface="Rockwell"/>
                <a:sym typeface="Rockwell"/>
              </a:rPr>
              <a:t>Цикл поиска</a:t>
            </a:r>
            <a:endParaRPr sz="4600" b="0" i="0" u="none" strike="noStrike" cap="none">
              <a:solidFill>
                <a:srgbClr val="506508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248" name="Google Shape;248;p38"/>
          <p:cNvSpPr txBox="1">
            <a:spLocks noGrp="1"/>
          </p:cNvSpPr>
          <p:nvPr>
            <p:ph type="body" idx="1"/>
          </p:nvPr>
        </p:nvSpPr>
        <p:spPr>
          <a:xfrm>
            <a:off x="457200" y="1646237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60"/>
              <a:buFont typeface="Noto Sans Symbols"/>
              <a:buChar char="⦿"/>
            </a:pPr>
            <a:r>
              <a:rPr lang="en-US" sz="2800" b="0" i="0" u="none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Цикл</a:t>
            </a:r>
            <a:r>
              <a:rPr lang="en-US" sz="2800" b="0" i="0" u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поиска</a:t>
            </a:r>
            <a:r>
              <a:rPr lang="en-US" sz="2800" b="0" i="0" u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в </a:t>
            </a:r>
            <a:r>
              <a:rPr lang="en-US" sz="2800" b="0" i="0" u="none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нотации</a:t>
            </a:r>
            <a:r>
              <a:rPr lang="en-US" sz="2800" b="0" i="0" u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2800" b="0" i="0" u="none" dirty="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C</a:t>
            </a:r>
            <a:r>
              <a:rPr lang="en-US" sz="2800" b="0" i="0" u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++ </a:t>
            </a:r>
            <a:r>
              <a:rPr lang="en-US" sz="2800" b="0" i="0" u="none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принимает</a:t>
            </a:r>
            <a:r>
              <a:rPr lang="en-US" sz="2800" b="0" i="0" u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вид</a:t>
            </a:r>
            <a:r>
              <a:rPr lang="en-US" sz="2800" b="0" i="0" u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: </a:t>
            </a:r>
            <a:endParaRPr sz="2800" b="0" i="0" u="none" dirty="0">
              <a:solidFill>
                <a:schemeClr val="dk1"/>
              </a:solidFill>
              <a:latin typeface="Rockwell"/>
              <a:ea typeface="Rockwell"/>
              <a:cs typeface="Rockwell"/>
              <a:sym typeface="Rockwell"/>
            </a:endParaRPr>
          </a:p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60"/>
              <a:buFont typeface="Noto Sans Symbols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		</a:t>
            </a:r>
            <a:r>
              <a:rPr lang="en-US" sz="2800" b="0" i="0" u="none" dirty="0" err="1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i</a:t>
            </a:r>
            <a:r>
              <a:rPr lang="en-US" sz="2800" b="0" i="0" u="none" dirty="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=0;</a:t>
            </a:r>
            <a:endParaRPr dirty="0"/>
          </a:p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60"/>
              <a:buFont typeface="Noto Sans Symbols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		</a:t>
            </a:r>
            <a:r>
              <a:rPr lang="en-US" sz="2800" b="1" i="0" u="none" dirty="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while</a:t>
            </a:r>
            <a:r>
              <a:rPr lang="en-US" sz="2800" b="0" i="0" u="none" dirty="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  (A[</a:t>
            </a:r>
            <a:r>
              <a:rPr lang="en-US" sz="2800" b="0" i="0" u="none" dirty="0" err="1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i</a:t>
            </a:r>
            <a:r>
              <a:rPr lang="en-US" sz="2800" b="0" i="0" u="none" dirty="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] != x &amp;&amp;</a:t>
            </a:r>
            <a:r>
              <a:rPr lang="en-US" sz="2800" b="0" i="0" u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 </a:t>
            </a:r>
            <a:r>
              <a:rPr lang="en-US" sz="2800" b="0" i="0" u="none" dirty="0" err="1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i</a:t>
            </a:r>
            <a:r>
              <a:rPr lang="en-US" sz="2800" b="0" i="0" u="none" dirty="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&lt;n) </a:t>
            </a:r>
            <a:r>
              <a:rPr lang="en-US" sz="2800" b="0" i="0" u="none" dirty="0" err="1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i</a:t>
            </a:r>
            <a:r>
              <a:rPr lang="en-US" sz="2800" b="0" i="0" u="none" dirty="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++;</a:t>
            </a:r>
            <a:endParaRPr dirty="0"/>
          </a:p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60"/>
              <a:buFont typeface="Noto Sans Symbols"/>
              <a:buChar char="⦿"/>
            </a:pPr>
            <a:r>
              <a:rPr lang="en-US" sz="2800" b="0" i="0" u="none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Условие</a:t>
            </a:r>
            <a:r>
              <a:rPr lang="en-US" sz="2800" b="0" i="0" u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i≤n</a:t>
            </a:r>
            <a:r>
              <a:rPr lang="en-US" sz="2800" b="0" i="0" u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заменено</a:t>
            </a:r>
            <a:r>
              <a:rPr lang="en-US" sz="2800" b="0" i="0" u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на</a:t>
            </a:r>
            <a:r>
              <a:rPr lang="en-US" sz="2800" b="0" i="0" u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i</a:t>
            </a:r>
            <a:r>
              <a:rPr lang="en-US" sz="2800" b="0" i="0" u="none" dirty="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&lt;n</a:t>
            </a:r>
            <a:r>
              <a:rPr lang="en-US" sz="2800" b="0" i="0" u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, </a:t>
            </a:r>
            <a:r>
              <a:rPr lang="en-US" sz="2800" b="0" i="0" u="none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чтобы</a:t>
            </a:r>
            <a:r>
              <a:rPr lang="en-US" sz="2800" b="0" i="0" u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не</a:t>
            </a:r>
            <a:r>
              <a:rPr lang="en-US" sz="2800" b="0" i="0" u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допустить</a:t>
            </a:r>
            <a:r>
              <a:rPr lang="en-US" sz="2800" b="0" i="0" u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выхода</a:t>
            </a:r>
            <a:r>
              <a:rPr lang="en-US" sz="2800" b="0" i="0" u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за</a:t>
            </a:r>
            <a:r>
              <a:rPr lang="en-US" sz="2800" b="0" i="0" u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границу</a:t>
            </a:r>
            <a:r>
              <a:rPr lang="en-US" sz="2800" b="0" i="0" u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массива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7450400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39"/>
          <p:cNvSpPr txBox="1">
            <a:spLocks noGrp="1"/>
          </p:cNvSpPr>
          <p:nvPr>
            <p:ph type="title" idx="4294967295"/>
          </p:nvPr>
        </p:nvSpPr>
        <p:spPr>
          <a:xfrm>
            <a:off x="457200" y="2540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3975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06508"/>
              </a:buClr>
              <a:buSzPts val="4600"/>
              <a:buFont typeface="Rockwell"/>
              <a:buNone/>
            </a:pPr>
            <a:r>
              <a:rPr lang="en-US" sz="4600" b="0" i="0" u="none" strike="noStrike" cap="none">
                <a:solidFill>
                  <a:srgbClr val="506508"/>
                </a:solidFill>
                <a:latin typeface="Rockwell"/>
                <a:ea typeface="Rockwell"/>
                <a:cs typeface="Rockwell"/>
                <a:sym typeface="Rockwell"/>
              </a:rPr>
              <a:t>Результат поиска</a:t>
            </a:r>
            <a:endParaRPr sz="4600" b="0" i="0" u="none" strike="noStrike" cap="none">
              <a:solidFill>
                <a:srgbClr val="506508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254" name="Google Shape;254;p39"/>
          <p:cNvSpPr txBox="1">
            <a:spLocks noGrp="1"/>
          </p:cNvSpPr>
          <p:nvPr>
            <p:ph type="body" idx="1"/>
          </p:nvPr>
        </p:nvSpPr>
        <p:spPr>
          <a:xfrm>
            <a:off x="457200" y="1646237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60"/>
              <a:buFont typeface="Noto Sans Symbols"/>
              <a:buChar char="⦿"/>
            </a:pPr>
            <a:r>
              <a:rPr lang="en-US" sz="28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Поскольку условие цикла является конъюнкцией двух простых условий, то после завершения цикла необходимо проверить основное из них:</a:t>
            </a:r>
            <a:endParaRPr/>
          </a:p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60"/>
              <a:buFont typeface="Noto Sans Symbols"/>
              <a:buNone/>
            </a:pPr>
            <a:r>
              <a:rPr lang="en-US" sz="28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		</a:t>
            </a:r>
            <a:r>
              <a:rPr lang="en-US" sz="2800" b="1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if</a:t>
            </a:r>
            <a:r>
              <a:rPr lang="en-US" sz="2800" b="0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 (i &lt; n)  printf(“</a:t>
            </a:r>
            <a:r>
              <a:rPr lang="en-US" sz="28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Элемент найден</a:t>
            </a:r>
            <a:r>
              <a:rPr lang="en-US" sz="2800" b="0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”); </a:t>
            </a:r>
            <a:endParaRPr/>
          </a:p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60"/>
              <a:buFont typeface="Noto Sans Symbols"/>
              <a:buNone/>
            </a:pPr>
            <a:r>
              <a:rPr lang="en-US" sz="2800" b="0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		</a:t>
            </a:r>
            <a:r>
              <a:rPr lang="en-US" sz="2800" b="1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else</a:t>
            </a:r>
            <a:r>
              <a:rPr lang="en-US" sz="2800" b="0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  printf(“</a:t>
            </a:r>
            <a:r>
              <a:rPr lang="en-US" sz="28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Элемент не найден</a:t>
            </a:r>
            <a:r>
              <a:rPr lang="en-US" sz="2800" b="0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”); </a:t>
            </a:r>
            <a:endParaRPr sz="2800" b="0" i="0" u="non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292100" marR="0" lvl="0" indent="-16764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60"/>
              <a:buFont typeface="Noto Sans Symbols"/>
              <a:buNone/>
            </a:pPr>
            <a:endParaRPr sz="2800" b="0" i="0" u="non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81608419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40"/>
          <p:cNvSpPr txBox="1">
            <a:spLocks noGrp="1"/>
          </p:cNvSpPr>
          <p:nvPr>
            <p:ph type="title" idx="4294967295"/>
          </p:nvPr>
        </p:nvSpPr>
        <p:spPr>
          <a:xfrm>
            <a:off x="457200" y="2540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3975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06508"/>
              </a:buClr>
              <a:buSzPts val="4600"/>
              <a:buFont typeface="Rockwell"/>
              <a:buNone/>
            </a:pPr>
            <a:r>
              <a:rPr lang="en-US" sz="4600" b="0" i="0" u="none" strike="noStrike" cap="none">
                <a:solidFill>
                  <a:srgbClr val="506508"/>
                </a:solidFill>
                <a:latin typeface="Rockwell"/>
                <a:ea typeface="Rockwell"/>
                <a:cs typeface="Rockwell"/>
                <a:sym typeface="Rockwell"/>
              </a:rPr>
              <a:t>Сортировка массива</a:t>
            </a:r>
            <a:endParaRPr sz="4600" b="0" i="0" u="none" strike="noStrike" cap="none">
              <a:solidFill>
                <a:srgbClr val="506508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260" name="Google Shape;260;p40"/>
          <p:cNvSpPr txBox="1">
            <a:spLocks noGrp="1"/>
          </p:cNvSpPr>
          <p:nvPr>
            <p:ph type="body" idx="1"/>
          </p:nvPr>
        </p:nvSpPr>
        <p:spPr>
          <a:xfrm>
            <a:off x="457200" y="1646237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60"/>
              <a:buFont typeface="Noto Sans Symbols"/>
              <a:buChar char="⦿"/>
            </a:pPr>
            <a:r>
              <a:rPr lang="en-US" sz="28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Сортировкой массива называется упорядочение значений его элементов по возрастанию или убыванию</a:t>
            </a:r>
            <a:endParaRPr/>
          </a:p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60"/>
              <a:buFont typeface="Noto Sans Symbols"/>
              <a:buChar char="⦿"/>
            </a:pPr>
            <a:r>
              <a:rPr lang="en-US" sz="28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Рассмотрим три простых алгоритма сортировки:</a:t>
            </a:r>
            <a:endParaRPr/>
          </a:p>
          <a:p>
            <a:pPr marL="639762" marR="0" lvl="1" indent="-22859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160"/>
              <a:buFont typeface="Cambria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сортировка методом выбора,</a:t>
            </a:r>
            <a:endParaRPr/>
          </a:p>
          <a:p>
            <a:pPr marL="639762" marR="0" lvl="1" indent="-22859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160"/>
              <a:buFont typeface="Cambria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сортировка методом включения,</a:t>
            </a:r>
            <a:endParaRPr/>
          </a:p>
          <a:p>
            <a:pPr marL="639762" marR="0" lvl="1" indent="-22859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160"/>
              <a:buFont typeface="Cambria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сортировка методом обмена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83189444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41"/>
          <p:cNvSpPr txBox="1">
            <a:spLocks noGrp="1"/>
          </p:cNvSpPr>
          <p:nvPr>
            <p:ph type="title" idx="4294967295"/>
          </p:nvPr>
        </p:nvSpPr>
        <p:spPr>
          <a:xfrm>
            <a:off x="457200" y="2540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3975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06508"/>
              </a:buClr>
              <a:buSzPts val="4600"/>
              <a:buFont typeface="Rockwell"/>
              <a:buNone/>
            </a:pPr>
            <a:r>
              <a:rPr lang="en-US" sz="4600" b="0" i="0" u="none" strike="noStrike" cap="none">
                <a:solidFill>
                  <a:srgbClr val="506508"/>
                </a:solidFill>
                <a:latin typeface="Rockwell"/>
                <a:ea typeface="Rockwell"/>
                <a:cs typeface="Rockwell"/>
                <a:sym typeface="Rockwell"/>
              </a:rPr>
              <a:t>Сортировка методом выбора</a:t>
            </a:r>
            <a:endParaRPr sz="4600" b="0" i="0" u="none" strike="noStrike" cap="none">
              <a:solidFill>
                <a:srgbClr val="506508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266" name="Google Shape;266;p41"/>
          <p:cNvSpPr txBox="1">
            <a:spLocks noGrp="1"/>
          </p:cNvSpPr>
          <p:nvPr>
            <p:ph type="body" idx="1"/>
          </p:nvPr>
        </p:nvSpPr>
        <p:spPr>
          <a:xfrm>
            <a:off x="457200" y="1646237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60"/>
              <a:buFont typeface="Noto Sans Symbols"/>
              <a:buChar char="⦿"/>
            </a:pPr>
            <a:r>
              <a:rPr lang="en-US" sz="28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Основная идея этого метода заключается в последовательном формировании отсортированной части массива путем добавления в ее конец очередного элемента, выбранного в его неотсортированной части</a:t>
            </a:r>
            <a:endParaRPr/>
          </a:p>
          <a:p>
            <a:pPr marL="292100" marR="0" lvl="0" indent="-16764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60"/>
              <a:buFont typeface="Noto Sans Symbols"/>
              <a:buNone/>
            </a:pPr>
            <a:endParaRPr sz="2800" b="0" i="0" u="non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graphicFrame>
        <p:nvGraphicFramePr>
          <p:cNvPr id="267" name="Google Shape;267;p41"/>
          <p:cNvGraphicFramePr/>
          <p:nvPr/>
        </p:nvGraphicFramePr>
        <p:xfrm>
          <a:off x="1476375" y="4581525"/>
          <a:ext cx="5832450" cy="576250"/>
        </p:xfrm>
        <a:graphic>
          <a:graphicData uri="http://schemas.openxmlformats.org/drawingml/2006/table">
            <a:tbl>
              <a:tblPr>
                <a:noFill/>
                <a:tableStyleId>{6AAC2C2E-2FE7-4C78-B14D-DB80D2B1F9AB}</a:tableStyleId>
              </a:tblPr>
              <a:tblGrid>
                <a:gridCol w="647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92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92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5762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imes New Roman"/>
                        <a:buNone/>
                      </a:pPr>
                      <a:r>
                        <a:rPr lang="en-US" sz="18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-38</a:t>
                      </a:r>
                      <a:endParaRPr/>
                    </a:p>
                  </a:txBody>
                  <a:tcPr marL="68575" marR="685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imes New Roman"/>
                        <a:buNone/>
                      </a:pPr>
                      <a:r>
                        <a:rPr lang="en-US" sz="18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-14</a:t>
                      </a:r>
                      <a:endParaRPr/>
                    </a:p>
                  </a:txBody>
                  <a:tcPr marL="68575" marR="685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imes New Roman"/>
                        <a:buNone/>
                      </a:pPr>
                      <a:r>
                        <a:rPr lang="en-US" sz="18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-2</a:t>
                      </a:r>
                      <a:endParaRPr/>
                    </a:p>
                  </a:txBody>
                  <a:tcPr marL="68575" marR="685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imes New Roman"/>
                        <a:buNone/>
                      </a:pPr>
                      <a:r>
                        <a:rPr lang="en-US" sz="18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19</a:t>
                      </a:r>
                      <a:endParaRPr/>
                    </a:p>
                  </a:txBody>
                  <a:tcPr marL="68575" marR="685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imes New Roman"/>
                        <a:buNone/>
                      </a:pPr>
                      <a:r>
                        <a:rPr lang="en-US" sz="18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/>
                    </a:p>
                  </a:txBody>
                  <a:tcPr marL="68575" marR="685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imes New Roman"/>
                        <a:buNone/>
                      </a:pPr>
                      <a:r>
                        <a:rPr lang="en-US" sz="18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24</a:t>
                      </a:r>
                      <a:endParaRPr/>
                    </a:p>
                  </a:txBody>
                  <a:tcPr marL="68575" marR="685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imes New Roman"/>
                        <a:buNone/>
                      </a:pPr>
                      <a:r>
                        <a:rPr lang="en-US" sz="18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27</a:t>
                      </a:r>
                      <a:endParaRPr/>
                    </a:p>
                  </a:txBody>
                  <a:tcPr marL="68575" marR="685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imes New Roman"/>
                        <a:buNone/>
                      </a:pPr>
                      <a:r>
                        <a:rPr lang="en-US" sz="18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/>
                    </a:p>
                  </a:txBody>
                  <a:tcPr marL="68575" marR="685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imes New Roman"/>
                        <a:buNone/>
                      </a:pPr>
                      <a:r>
                        <a:rPr lang="en-US" sz="18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</a:t>
                      </a:r>
                      <a:endParaRPr/>
                    </a:p>
                  </a:txBody>
                  <a:tcPr marL="68575" marR="68575" marT="0" marB="0" anchor="ctr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268" name="Google Shape;268;p41"/>
          <p:cNvGrpSpPr/>
          <p:nvPr/>
        </p:nvGrpSpPr>
        <p:grpSpPr>
          <a:xfrm>
            <a:off x="3779837" y="5157787"/>
            <a:ext cx="2520950" cy="574675"/>
            <a:chOff x="3779912" y="5157192"/>
            <a:chExt cx="2520578" cy="576064"/>
          </a:xfrm>
        </p:grpSpPr>
        <p:cxnSp>
          <p:nvCxnSpPr>
            <p:cNvPr id="269" name="Google Shape;269;p41"/>
            <p:cNvCxnSpPr/>
            <p:nvPr/>
          </p:nvCxnSpPr>
          <p:spPr>
            <a:xfrm rot="10800000">
              <a:off x="3779912" y="5157192"/>
              <a:ext cx="0" cy="574472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miter lim="800000"/>
              <a:headEnd type="triangle" w="med" len="med"/>
              <a:tailEnd type="stealth" w="med" len="med"/>
            </a:ln>
          </p:spPr>
        </p:cxnSp>
        <p:cxnSp>
          <p:nvCxnSpPr>
            <p:cNvPr id="270" name="Google Shape;270;p41"/>
            <p:cNvCxnSpPr/>
            <p:nvPr/>
          </p:nvCxnSpPr>
          <p:spPr>
            <a:xfrm>
              <a:off x="3779912" y="5733256"/>
              <a:ext cx="2520578" cy="0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  <p:cxnSp>
          <p:nvCxnSpPr>
            <p:cNvPr id="271" name="Google Shape;271;p41"/>
            <p:cNvCxnSpPr/>
            <p:nvPr/>
          </p:nvCxnSpPr>
          <p:spPr>
            <a:xfrm rot="10800000">
              <a:off x="6300490" y="5157192"/>
              <a:ext cx="0" cy="574472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miter lim="800000"/>
              <a:headEnd type="triangle" w="med" len="med"/>
              <a:tailEnd type="triangle" w="med" len="med"/>
            </a:ln>
          </p:spPr>
        </p:cxnSp>
      </p:grpSp>
    </p:spTree>
    <p:extLst>
      <p:ext uri="{BB962C8B-B14F-4D97-AF65-F5344CB8AC3E}">
        <p14:creationId xmlns:p14="http://schemas.microsoft.com/office/powerpoint/2010/main" val="358014042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42"/>
          <p:cNvSpPr txBox="1">
            <a:spLocks noGrp="1"/>
          </p:cNvSpPr>
          <p:nvPr>
            <p:ph type="title" idx="4294967295"/>
          </p:nvPr>
        </p:nvSpPr>
        <p:spPr>
          <a:xfrm>
            <a:off x="457200" y="2540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3975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06508"/>
              </a:buClr>
              <a:buSzPts val="4600"/>
              <a:buFont typeface="Rockwell"/>
              <a:buNone/>
            </a:pPr>
            <a:r>
              <a:rPr lang="en-US" sz="4600" b="0" i="0" u="none" strike="noStrike" cap="none">
                <a:solidFill>
                  <a:srgbClr val="506508"/>
                </a:solidFill>
                <a:latin typeface="Rockwell"/>
                <a:ea typeface="Rockwell"/>
                <a:cs typeface="Rockwell"/>
                <a:sym typeface="Rockwell"/>
              </a:rPr>
              <a:t>Текст программы</a:t>
            </a:r>
            <a:endParaRPr sz="4600" b="0" i="0" u="none" strike="noStrike" cap="none">
              <a:solidFill>
                <a:srgbClr val="506508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277" name="Google Shape;277;p42"/>
          <p:cNvSpPr txBox="1">
            <a:spLocks noGrp="1"/>
          </p:cNvSpPr>
          <p:nvPr>
            <p:ph type="body" idx="1"/>
          </p:nvPr>
        </p:nvSpPr>
        <p:spPr>
          <a:xfrm>
            <a:off x="457200" y="1646237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187450" marR="0" lvl="4" indent="-18256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BC29"/>
              </a:buClr>
              <a:buSzPts val="1600"/>
              <a:buFont typeface="Noto Sans Symbols"/>
              <a:buNone/>
            </a:pPr>
            <a:r>
              <a:rPr lang="en-US" sz="1600" b="1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const int</a:t>
            </a:r>
            <a:r>
              <a:rPr lang="en-US"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 </a:t>
            </a:r>
            <a:r>
              <a:rPr lang="en-US" sz="16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N = 10;</a:t>
            </a:r>
            <a:endParaRPr/>
          </a:p>
          <a:p>
            <a:pPr marL="1187450" marR="0" lvl="4" indent="-18256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7BC29"/>
              </a:buClr>
              <a:buSzPts val="1600"/>
              <a:buFont typeface="Noto Sans Symbols"/>
              <a:buNone/>
            </a:pPr>
            <a:r>
              <a:rPr lang="en-US" sz="1600" b="1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void</a:t>
            </a:r>
            <a:r>
              <a:rPr lang="en-US"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 main()</a:t>
            </a:r>
            <a:endParaRPr/>
          </a:p>
          <a:p>
            <a:pPr marL="1187450" marR="0" lvl="4" indent="-18256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7BC29"/>
              </a:buClr>
              <a:buSzPts val="1600"/>
              <a:buFont typeface="Noto Sans Symbols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{	</a:t>
            </a:r>
            <a:r>
              <a:rPr lang="en-US" sz="1600" b="1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int</a:t>
            </a:r>
            <a:r>
              <a:rPr lang="en-US"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 i, j, nMin, A[N], c;</a:t>
            </a:r>
            <a:endParaRPr/>
          </a:p>
          <a:p>
            <a:pPr marL="1187450" marR="0" lvl="4" indent="-18256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7BC29"/>
              </a:buClr>
              <a:buSzPts val="1600"/>
              <a:buFont typeface="Noto Sans Symbols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	// здесь нужно ввести массив A </a:t>
            </a:r>
            <a:endParaRPr/>
          </a:p>
          <a:p>
            <a:pPr marL="1187450" marR="0" lvl="4" indent="-18256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7BC29"/>
              </a:buClr>
              <a:buSzPts val="1600"/>
              <a:buFont typeface="Noto Sans Symbols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	</a:t>
            </a:r>
            <a:r>
              <a:rPr lang="en-US" sz="1600" b="1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for</a:t>
            </a:r>
            <a:r>
              <a:rPr lang="en-US" sz="16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( i = 0; i &lt; N-1; i ++ )   </a:t>
            </a:r>
            <a:r>
              <a:rPr lang="en-US"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// i – </a:t>
            </a:r>
            <a:r>
              <a:rPr lang="en-US" sz="16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индекс  первого элемента в неотсорт. части</a:t>
            </a:r>
            <a:endParaRPr/>
          </a:p>
          <a:p>
            <a:pPr marL="1187450" marR="0" lvl="4" indent="-18256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7BC29"/>
              </a:buClr>
              <a:buSzPts val="1600"/>
              <a:buFont typeface="Noto Sans Symbols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	{   nMin = i;       // ищем минимальный элемент в неотсортированной части</a:t>
            </a:r>
            <a:endParaRPr/>
          </a:p>
          <a:p>
            <a:pPr marL="1187450" marR="0" lvl="4" indent="-18256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7BC29"/>
              </a:buClr>
              <a:buSzPts val="1600"/>
              <a:buFont typeface="Noto Sans Symbols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	     </a:t>
            </a:r>
            <a:r>
              <a:rPr lang="en-US" sz="1600" b="1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for</a:t>
            </a:r>
            <a:r>
              <a:rPr lang="en-US"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 ( j = i+1; j &lt; N; j ++ )</a:t>
            </a:r>
            <a:r>
              <a:rPr lang="en-US" sz="16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; </a:t>
            </a:r>
            <a:endParaRPr sz="1600" b="0" i="0" u="none" strike="noStrike" cap="none">
              <a:solidFill>
                <a:schemeClr val="dk1"/>
              </a:solidFill>
              <a:latin typeface="Rockwell"/>
              <a:ea typeface="Rockwell"/>
              <a:cs typeface="Rockwell"/>
              <a:sym typeface="Rockwell"/>
            </a:endParaRPr>
          </a:p>
          <a:p>
            <a:pPr marL="1187450" marR="0" lvl="4" indent="-18256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7BC29"/>
              </a:buClr>
              <a:buSzPts val="1600"/>
              <a:buFont typeface="Noto Sans Symbols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	          </a:t>
            </a:r>
            <a:r>
              <a:rPr lang="en-US" sz="1600" b="1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if</a:t>
            </a:r>
            <a:r>
              <a:rPr lang="en-US"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 ( A[j] &lt; A[nMin] )</a:t>
            </a:r>
            <a:r>
              <a:rPr lang="en-US" sz="16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  </a:t>
            </a:r>
            <a:r>
              <a:rPr lang="en-US"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nMin = j;</a:t>
            </a:r>
            <a:endParaRPr/>
          </a:p>
          <a:p>
            <a:pPr marL="1187450" marR="0" lvl="4" indent="-18256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7BC29"/>
              </a:buClr>
              <a:buSzPts val="1600"/>
              <a:buFont typeface="Noto Sans Symbols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	      </a:t>
            </a:r>
            <a:r>
              <a:rPr lang="en-US" sz="1600" b="1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if</a:t>
            </a:r>
            <a:r>
              <a:rPr lang="en-US" sz="16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( nMin != i )              // перемещаем минимальный элемент в начало</a:t>
            </a:r>
            <a:endParaRPr/>
          </a:p>
          <a:p>
            <a:pPr marL="1187450" marR="0" lvl="4" indent="-18256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7BC29"/>
              </a:buClr>
              <a:buSzPts val="1600"/>
              <a:buFont typeface="Noto Sans Symbols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	     {   c = A[i]; A[i] = A[nMin];   </a:t>
            </a:r>
            <a:r>
              <a:rPr lang="en-US"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A[nMin] = c;</a:t>
            </a:r>
            <a:r>
              <a:rPr lang="en-US" sz="16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} // неотсортированной части</a:t>
            </a:r>
            <a:endParaRPr/>
          </a:p>
          <a:p>
            <a:pPr marL="1187450" marR="0" lvl="4" indent="-18256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7BC29"/>
              </a:buClr>
              <a:buSzPts val="1600"/>
              <a:buFont typeface="Noto Sans Symbols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	} </a:t>
            </a:r>
            <a:endParaRPr/>
          </a:p>
          <a:p>
            <a:pPr marL="1187450" marR="0" lvl="4" indent="-18256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7BC29"/>
              </a:buClr>
              <a:buSzPts val="1600"/>
              <a:buFont typeface="Noto Sans Symbols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	printf("\n Отсортированный массив:\n");</a:t>
            </a:r>
            <a:endParaRPr/>
          </a:p>
          <a:p>
            <a:pPr marL="1187450" marR="0" lvl="4" indent="-18256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7BC29"/>
              </a:buClr>
              <a:buSzPts val="1600"/>
              <a:buFont typeface="Noto Sans Symbols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	</a:t>
            </a:r>
            <a:r>
              <a:rPr lang="en-US" sz="1600" b="1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for</a:t>
            </a:r>
            <a:r>
              <a:rPr lang="en-US"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 ( i = 0; i &lt; N; i ++ )</a:t>
            </a:r>
            <a:endParaRPr/>
          </a:p>
          <a:p>
            <a:pPr marL="1187450" marR="0" lvl="4" indent="-18256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7BC29"/>
              </a:buClr>
              <a:buSzPts val="1600"/>
              <a:buFont typeface="Noto Sans Symbols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	    </a:t>
            </a:r>
            <a:r>
              <a:rPr lang="en-US"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printf("%d ", A[i]);</a:t>
            </a:r>
            <a:endParaRPr/>
          </a:p>
          <a:p>
            <a:pPr marL="1187450" marR="0" lvl="4" indent="-18256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7BC29"/>
              </a:buClr>
              <a:buSzPts val="1600"/>
              <a:buFont typeface="Noto Sans Symbols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}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60732395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43"/>
          <p:cNvSpPr txBox="1">
            <a:spLocks noGrp="1"/>
          </p:cNvSpPr>
          <p:nvPr>
            <p:ph type="title" idx="4294967295"/>
          </p:nvPr>
        </p:nvSpPr>
        <p:spPr>
          <a:xfrm>
            <a:off x="457200" y="2540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3975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06508"/>
              </a:buClr>
              <a:buSzPts val="4600"/>
              <a:buFont typeface="Rockwell"/>
              <a:buNone/>
            </a:pPr>
            <a:r>
              <a:rPr lang="en-US" sz="4600" b="0" i="0" u="none" strike="noStrike" cap="none">
                <a:solidFill>
                  <a:srgbClr val="506508"/>
                </a:solidFill>
                <a:latin typeface="Rockwell"/>
                <a:ea typeface="Rockwell"/>
                <a:cs typeface="Rockwell"/>
                <a:sym typeface="Rockwell"/>
              </a:rPr>
              <a:t>Сортировка методом вставок</a:t>
            </a:r>
            <a:endParaRPr sz="4600" b="0" i="0" u="none" strike="noStrike" cap="none">
              <a:solidFill>
                <a:srgbClr val="506508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283" name="Google Shape;283;p43"/>
          <p:cNvSpPr txBox="1">
            <a:spLocks noGrp="1"/>
          </p:cNvSpPr>
          <p:nvPr>
            <p:ph type="body" idx="1"/>
          </p:nvPr>
        </p:nvSpPr>
        <p:spPr>
          <a:xfrm>
            <a:off x="457200" y="1484312"/>
            <a:ext cx="8229600" cy="39608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60"/>
              <a:buFont typeface="Noto Sans Symbols"/>
              <a:buChar char="⦿"/>
            </a:pPr>
            <a:r>
              <a:rPr lang="en-US" sz="28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Отсортированная часть массива также формируется путем последовательного добавления в нее элементов из его неотсортированной части</a:t>
            </a:r>
            <a:endParaRPr/>
          </a:p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60"/>
              <a:buFont typeface="Noto Sans Symbols"/>
              <a:buChar char="⦿"/>
            </a:pPr>
            <a:r>
              <a:rPr lang="en-US" sz="28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Однако теперь в качестве очередного берется первый элемент неотсортированной части</a:t>
            </a:r>
            <a:endParaRPr/>
          </a:p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60"/>
              <a:buFont typeface="Noto Sans Symbols"/>
              <a:buChar char="⦿"/>
            </a:pPr>
            <a:r>
              <a:rPr lang="en-US" sz="28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Место его размещения в отсортированной части выбирается так, чтобы сохранить уже имеющийся там порядок сортировки</a:t>
            </a:r>
            <a:endParaRPr/>
          </a:p>
        </p:txBody>
      </p:sp>
      <p:graphicFrame>
        <p:nvGraphicFramePr>
          <p:cNvPr id="284" name="Google Shape;284;p43"/>
          <p:cNvGraphicFramePr/>
          <p:nvPr/>
        </p:nvGraphicFramePr>
        <p:xfrm>
          <a:off x="1547812" y="54451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{6AAC2C2E-2FE7-4C78-B14D-DB80D2B1F9AB}</a:tableStyleId>
              </a:tblPr>
              <a:tblGrid>
                <a:gridCol w="671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1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3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1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1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31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15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715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5762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imes New Roman"/>
                        <a:buNone/>
                      </a:pPr>
                      <a:r>
                        <a:rPr lang="en-US" sz="18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-14</a:t>
                      </a:r>
                      <a:endParaRPr/>
                    </a:p>
                  </a:txBody>
                  <a:tcPr marL="68575" marR="685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imes New Roman"/>
                        <a:buNone/>
                      </a:pPr>
                      <a:r>
                        <a:rPr lang="en-US" sz="18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/>
                    </a:p>
                  </a:txBody>
                  <a:tcPr marL="68575" marR="685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imes New Roman"/>
                        <a:buNone/>
                      </a:pPr>
                      <a:r>
                        <a:rPr lang="en-US" sz="18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27</a:t>
                      </a:r>
                      <a:endParaRPr/>
                    </a:p>
                  </a:txBody>
                  <a:tcPr marL="68575" marR="685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imes New Roman"/>
                        <a:buNone/>
                      </a:pPr>
                      <a:r>
                        <a:rPr lang="en-US" sz="18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19</a:t>
                      </a:r>
                      <a:endParaRPr/>
                    </a:p>
                  </a:txBody>
                  <a:tcPr marL="68575" marR="685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imes New Roman"/>
                        <a:buNone/>
                      </a:pPr>
                      <a:r>
                        <a:rPr lang="en-US" sz="18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-2</a:t>
                      </a:r>
                      <a:endParaRPr/>
                    </a:p>
                  </a:txBody>
                  <a:tcPr marL="68575" marR="685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imes New Roman"/>
                        <a:buNone/>
                      </a:pPr>
                      <a:r>
                        <a:rPr lang="en-US" sz="18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24</a:t>
                      </a:r>
                      <a:endParaRPr/>
                    </a:p>
                  </a:txBody>
                  <a:tcPr marL="68575" marR="685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imes New Roman"/>
                        <a:buNone/>
                      </a:pPr>
                      <a:r>
                        <a:rPr lang="en-US" sz="18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-38</a:t>
                      </a:r>
                      <a:endParaRPr/>
                    </a:p>
                  </a:txBody>
                  <a:tcPr marL="68575" marR="685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imes New Roman"/>
                        <a:buNone/>
                      </a:pPr>
                      <a:r>
                        <a:rPr lang="en-US" sz="18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/>
                    </a:p>
                  </a:txBody>
                  <a:tcPr marL="68575" marR="685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imes New Roman"/>
                        <a:buNone/>
                      </a:pPr>
                      <a:r>
                        <a:rPr lang="en-US" sz="18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</a:t>
                      </a:r>
                      <a:endParaRPr/>
                    </a:p>
                  </a:txBody>
                  <a:tcPr marL="68575" marR="685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85" name="Google Shape;285;p43"/>
          <p:cNvCxnSpPr/>
          <p:nvPr/>
        </p:nvCxnSpPr>
        <p:spPr>
          <a:xfrm rot="10800000">
            <a:off x="2905125" y="6019800"/>
            <a:ext cx="0" cy="574675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triangle" w="med" len="med"/>
            <a:tailEnd type="stealth" w="med" len="med"/>
          </a:ln>
        </p:spPr>
      </p:cxnSp>
      <p:cxnSp>
        <p:nvCxnSpPr>
          <p:cNvPr id="286" name="Google Shape;286;p43"/>
          <p:cNvCxnSpPr/>
          <p:nvPr/>
        </p:nvCxnSpPr>
        <p:spPr>
          <a:xfrm>
            <a:off x="2916237" y="6597650"/>
            <a:ext cx="1008062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87" name="Google Shape;287;p43"/>
          <p:cNvCxnSpPr/>
          <p:nvPr/>
        </p:nvCxnSpPr>
        <p:spPr>
          <a:xfrm rot="10800000">
            <a:off x="3924300" y="6021387"/>
            <a:ext cx="0" cy="574675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triangle" w="med" len="med"/>
            <a:tailEnd type="triangle" w="med" len="med"/>
          </a:ln>
        </p:spPr>
      </p:cxnSp>
    </p:spTree>
    <p:extLst>
      <p:ext uri="{BB962C8B-B14F-4D97-AF65-F5344CB8AC3E}">
        <p14:creationId xmlns:p14="http://schemas.microsoft.com/office/powerpoint/2010/main" val="369146121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44"/>
          <p:cNvSpPr txBox="1">
            <a:spLocks noGrp="1"/>
          </p:cNvSpPr>
          <p:nvPr>
            <p:ph type="title" idx="4294967295"/>
          </p:nvPr>
        </p:nvSpPr>
        <p:spPr>
          <a:xfrm>
            <a:off x="457200" y="2540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3975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06508"/>
              </a:buClr>
              <a:buSzPts val="4600"/>
              <a:buFont typeface="Rockwell"/>
              <a:buNone/>
            </a:pPr>
            <a:r>
              <a:rPr lang="en-US" sz="4600" b="0" i="0" u="none" strike="noStrike" cap="none">
                <a:solidFill>
                  <a:srgbClr val="506508"/>
                </a:solidFill>
                <a:latin typeface="Rockwell"/>
                <a:ea typeface="Rockwell"/>
                <a:cs typeface="Rockwell"/>
                <a:sym typeface="Rockwell"/>
              </a:rPr>
              <a:t>Текст программы</a:t>
            </a:r>
            <a:endParaRPr sz="4600" b="0" i="0" u="none" strike="noStrike" cap="none">
              <a:solidFill>
                <a:srgbClr val="506508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293" name="Google Shape;293;p44"/>
          <p:cNvSpPr txBox="1">
            <a:spLocks noGrp="1"/>
          </p:cNvSpPr>
          <p:nvPr>
            <p:ph type="body" idx="1"/>
          </p:nvPr>
        </p:nvSpPr>
        <p:spPr>
          <a:xfrm>
            <a:off x="457200" y="1646237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187450" marR="0" lvl="4" indent="-18256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BC29"/>
              </a:buClr>
              <a:buSzPts val="1600"/>
              <a:buFont typeface="Noto Sans Symbols"/>
              <a:buNone/>
            </a:pPr>
            <a:r>
              <a:rPr lang="en-US" sz="1600" b="1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const int</a:t>
            </a:r>
            <a:r>
              <a:rPr lang="en-US"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 </a:t>
            </a:r>
            <a:r>
              <a:rPr lang="en-US" sz="16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N = 10;</a:t>
            </a:r>
            <a:endParaRPr/>
          </a:p>
          <a:p>
            <a:pPr marL="1187450" marR="0" lvl="4" indent="-18256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7BC29"/>
              </a:buClr>
              <a:buSzPts val="1600"/>
              <a:buFont typeface="Noto Sans Symbols"/>
              <a:buNone/>
            </a:pPr>
            <a:r>
              <a:rPr lang="en-US" sz="1600" b="1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void</a:t>
            </a:r>
            <a:r>
              <a:rPr lang="en-US"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 main()</a:t>
            </a:r>
            <a:endParaRPr/>
          </a:p>
          <a:p>
            <a:pPr marL="1187450" marR="0" lvl="4" indent="-18256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7BC29"/>
              </a:buClr>
              <a:buSzPts val="1600"/>
              <a:buFont typeface="Noto Sans Symbols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{	</a:t>
            </a:r>
            <a:r>
              <a:rPr lang="en-US" sz="1600" b="1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int</a:t>
            </a:r>
            <a:r>
              <a:rPr lang="en-US"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 i, j, nMin, A[N], c;</a:t>
            </a:r>
            <a:endParaRPr/>
          </a:p>
          <a:p>
            <a:pPr marL="1187450" marR="0" lvl="4" indent="-18256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7BC29"/>
              </a:buClr>
              <a:buSzPts val="1600"/>
              <a:buFont typeface="Noto Sans Symbols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	// здесь нужно ввести массив A </a:t>
            </a:r>
            <a:endParaRPr/>
          </a:p>
          <a:p>
            <a:pPr marL="1187450" marR="0" lvl="4" indent="-18256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7BC29"/>
              </a:buClr>
              <a:buSzPts val="1600"/>
              <a:buFont typeface="Noto Sans Symbols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	</a:t>
            </a:r>
            <a:r>
              <a:rPr lang="en-US" sz="1600" b="1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for</a:t>
            </a:r>
            <a:r>
              <a:rPr lang="en-US" sz="16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( i = </a:t>
            </a:r>
            <a:r>
              <a:rPr lang="en-US"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1</a:t>
            </a:r>
            <a:r>
              <a:rPr lang="en-US" sz="16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; i &lt; N; i ++ )</a:t>
            </a:r>
            <a:endParaRPr/>
          </a:p>
          <a:p>
            <a:pPr marL="1187450" marR="0" lvl="4" indent="-18256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7BC29"/>
              </a:buClr>
              <a:buSzPts val="1600"/>
              <a:buFont typeface="Noto Sans Symbols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	{  </a:t>
            </a:r>
            <a:r>
              <a:rPr lang="en-US"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c = A[i]; </a:t>
            </a:r>
            <a:endParaRPr/>
          </a:p>
          <a:p>
            <a:pPr marL="1187450" marR="0" lvl="4" indent="-18256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7BC29"/>
              </a:buClr>
              <a:buSzPts val="1600"/>
              <a:buFont typeface="Noto Sans Symbols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	   </a:t>
            </a:r>
            <a:r>
              <a:rPr lang="en-US" sz="16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j</a:t>
            </a:r>
            <a:r>
              <a:rPr lang="en-US" sz="16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= </a:t>
            </a:r>
            <a:r>
              <a:rPr lang="en-US"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i -1</a:t>
            </a:r>
            <a:r>
              <a:rPr lang="en-US" sz="16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;   // ищем в отсортированной части место для размещения</a:t>
            </a:r>
            <a:endParaRPr/>
          </a:p>
          <a:p>
            <a:pPr marL="1187450" marR="0" lvl="4" indent="-18256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7BC29"/>
              </a:buClr>
              <a:buSzPts val="1600"/>
              <a:buFont typeface="Noto Sans Symbols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	     </a:t>
            </a:r>
            <a:r>
              <a:rPr lang="en-US" sz="1600" b="1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while</a:t>
            </a:r>
            <a:r>
              <a:rPr lang="en-US"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 (j &gt; =0 &amp;&amp; A[j] &gt; c)</a:t>
            </a:r>
            <a:r>
              <a:rPr lang="en-US" sz="16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 </a:t>
            </a:r>
            <a:r>
              <a:rPr lang="en-US" sz="16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A[</a:t>
            </a:r>
            <a:r>
              <a:rPr lang="en-US"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j+1</a:t>
            </a:r>
            <a:r>
              <a:rPr lang="en-US" sz="16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] = A[</a:t>
            </a:r>
            <a:r>
              <a:rPr lang="en-US"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j--</a:t>
            </a:r>
            <a:r>
              <a:rPr lang="en-US" sz="16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]; </a:t>
            </a:r>
            <a:r>
              <a:rPr lang="en-US"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 // </a:t>
            </a:r>
            <a:r>
              <a:rPr lang="en-US" sz="16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очередного злемента</a:t>
            </a:r>
            <a:endParaRPr/>
          </a:p>
          <a:p>
            <a:pPr marL="1187450" marR="0" lvl="4" indent="-18256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7BC29"/>
              </a:buClr>
              <a:buSzPts val="1600"/>
              <a:buFont typeface="Noto Sans Symbols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	   </a:t>
            </a:r>
            <a:r>
              <a:rPr lang="en-US" sz="16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A[</a:t>
            </a:r>
            <a:r>
              <a:rPr lang="en-US"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j+1</a:t>
            </a:r>
            <a:r>
              <a:rPr lang="en-US" sz="16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] = </a:t>
            </a:r>
            <a:r>
              <a:rPr lang="en-US"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 c;</a:t>
            </a:r>
            <a:endParaRPr/>
          </a:p>
          <a:p>
            <a:pPr marL="1187450" marR="0" lvl="4" indent="-18256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7BC29"/>
              </a:buClr>
              <a:buSzPts val="1600"/>
              <a:buFont typeface="Noto Sans Symbols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	} </a:t>
            </a:r>
            <a:endParaRPr/>
          </a:p>
          <a:p>
            <a:pPr marL="1187450" marR="0" lvl="4" indent="-18256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7BC29"/>
              </a:buClr>
              <a:buSzPts val="1600"/>
              <a:buFont typeface="Noto Sans Symbols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	printf("\n Отсортированный массив:\n");</a:t>
            </a:r>
            <a:endParaRPr/>
          </a:p>
          <a:p>
            <a:pPr marL="1187450" marR="0" lvl="4" indent="-18256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7BC29"/>
              </a:buClr>
              <a:buSzPts val="1600"/>
              <a:buFont typeface="Noto Sans Symbols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	</a:t>
            </a:r>
            <a:r>
              <a:rPr lang="en-US" sz="1600" b="1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for</a:t>
            </a:r>
            <a:r>
              <a:rPr lang="en-US"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 ( i = 0; i &lt; N; i ++ )</a:t>
            </a:r>
            <a:endParaRPr/>
          </a:p>
          <a:p>
            <a:pPr marL="1187450" marR="0" lvl="4" indent="-18256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7BC29"/>
              </a:buClr>
              <a:buSzPts val="1600"/>
              <a:buFont typeface="Noto Sans Symbols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	    </a:t>
            </a:r>
            <a:r>
              <a:rPr lang="en-US"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printf("%d ", A[i]);</a:t>
            </a:r>
            <a:endParaRPr/>
          </a:p>
          <a:p>
            <a:pPr marL="1187450" marR="0" lvl="4" indent="-18256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7BC29"/>
              </a:buClr>
              <a:buSzPts val="1600"/>
              <a:buFont typeface="Noto Sans Symbols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}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505576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4"/>
          <p:cNvSpPr txBox="1">
            <a:spLocks noGrp="1"/>
          </p:cNvSpPr>
          <p:nvPr>
            <p:ph type="title" idx="4294967295"/>
          </p:nvPr>
        </p:nvSpPr>
        <p:spPr>
          <a:xfrm>
            <a:off x="457200" y="2540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3975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06508"/>
              </a:buClr>
              <a:buSzPts val="4600"/>
              <a:buFont typeface="Rockwell"/>
              <a:buNone/>
            </a:pPr>
            <a:r>
              <a:rPr lang="en-US" sz="4600" b="0" i="0" u="none" strike="noStrike" cap="none">
                <a:solidFill>
                  <a:srgbClr val="506508"/>
                </a:solidFill>
                <a:latin typeface="Rockwell"/>
                <a:ea typeface="Rockwell"/>
                <a:cs typeface="Rockwell"/>
                <a:sym typeface="Rockwell"/>
              </a:rPr>
              <a:t>Определение массива</a:t>
            </a:r>
            <a:endParaRPr sz="4600" b="0" i="0" u="none" strike="noStrike" cap="none">
              <a:solidFill>
                <a:srgbClr val="506508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164" name="Google Shape;164;p24"/>
          <p:cNvSpPr txBox="1">
            <a:spLocks noGrp="1"/>
          </p:cNvSpPr>
          <p:nvPr>
            <p:ph type="body" idx="1"/>
          </p:nvPr>
        </p:nvSpPr>
        <p:spPr>
          <a:xfrm>
            <a:off x="457200" y="1646237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60"/>
              <a:buFont typeface="Noto Sans Symbols"/>
              <a:buChar char="⦿"/>
            </a:pPr>
            <a:r>
              <a:rPr lang="en-US" sz="28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Наиболее простой и часто используемой структурой данных является </a:t>
            </a:r>
            <a:r>
              <a:rPr lang="en-US" sz="2800" b="0" i="1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массив</a:t>
            </a:r>
            <a:endParaRPr/>
          </a:p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60"/>
              <a:buFont typeface="Noto Sans Symbols"/>
              <a:buChar char="⦿"/>
            </a:pPr>
            <a:r>
              <a:rPr lang="en-US" sz="2800" b="0" i="1" u="sng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Массив </a:t>
            </a:r>
            <a:r>
              <a:rPr lang="en-US" sz="28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– это набор некоторого числа однотипных данных, расположенных в последовательных ячейках памяти</a:t>
            </a:r>
            <a:endParaRPr/>
          </a:p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60"/>
              <a:buFont typeface="Noto Sans Symbols"/>
              <a:buChar char="⦿"/>
            </a:pPr>
            <a:r>
              <a:rPr lang="en-US" sz="28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Количество элементов массива называется его </a:t>
            </a:r>
            <a:r>
              <a:rPr lang="en-US" sz="2800" b="0" i="1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размером,</a:t>
            </a:r>
            <a:r>
              <a:rPr lang="en-US" sz="28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а тип элементов – </a:t>
            </a:r>
            <a:r>
              <a:rPr lang="en-US" sz="2800" b="0" i="1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типом массива</a:t>
            </a:r>
            <a:endParaRPr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45"/>
          <p:cNvSpPr txBox="1">
            <a:spLocks noGrp="1"/>
          </p:cNvSpPr>
          <p:nvPr>
            <p:ph type="title" idx="4294967295"/>
          </p:nvPr>
        </p:nvSpPr>
        <p:spPr>
          <a:xfrm>
            <a:off x="457200" y="2540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3975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06508"/>
              </a:buClr>
              <a:buSzPts val="4600"/>
              <a:buFont typeface="Rockwell"/>
              <a:buNone/>
            </a:pPr>
            <a:r>
              <a:rPr lang="en-US" sz="4600" b="0" i="0" u="none" strike="noStrike" cap="none">
                <a:solidFill>
                  <a:srgbClr val="506508"/>
                </a:solidFill>
                <a:latin typeface="Rockwell"/>
                <a:ea typeface="Rockwell"/>
                <a:cs typeface="Rockwell"/>
                <a:sym typeface="Rockwell"/>
              </a:rPr>
              <a:t>Сортировка методом обмена</a:t>
            </a:r>
            <a:endParaRPr sz="4600" b="0" i="0" u="none" strike="noStrike" cap="none">
              <a:solidFill>
                <a:srgbClr val="506508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299" name="Google Shape;299;p45"/>
          <p:cNvSpPr txBox="1">
            <a:spLocks noGrp="1"/>
          </p:cNvSpPr>
          <p:nvPr>
            <p:ph type="body" idx="1"/>
          </p:nvPr>
        </p:nvSpPr>
        <p:spPr>
          <a:xfrm>
            <a:off x="457200" y="1646237"/>
            <a:ext cx="3754437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60"/>
              <a:buFont typeface="Noto Sans Symbols"/>
              <a:buChar char="⦿"/>
            </a:pPr>
            <a:r>
              <a:rPr lang="en-US" sz="28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Этот метод сортировки имеет жаргонное наименование «метод пузырька» и заключается в многократном упорядочении пар соседних элементов</a:t>
            </a:r>
            <a:endParaRPr/>
          </a:p>
        </p:txBody>
      </p:sp>
      <p:pic>
        <p:nvPicPr>
          <p:cNvPr id="300" name="Google Shape;300;p45"/>
          <p:cNvPicPr preferRelativeResize="0">
            <a:picLocks noGrp="1"/>
          </p:cNvPicPr>
          <p:nvPr>
            <p:ph type="body" idx="2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4572000" y="2060575"/>
            <a:ext cx="4038600" cy="17287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9504848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46"/>
          <p:cNvSpPr txBox="1">
            <a:spLocks noGrp="1"/>
          </p:cNvSpPr>
          <p:nvPr>
            <p:ph type="title" idx="4294967295"/>
          </p:nvPr>
        </p:nvSpPr>
        <p:spPr>
          <a:xfrm>
            <a:off x="457200" y="2540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3975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06508"/>
              </a:buClr>
              <a:buSzPts val="4600"/>
              <a:buFont typeface="Rockwell"/>
              <a:buNone/>
            </a:pPr>
            <a:r>
              <a:rPr lang="en-US" sz="4600" b="0" i="0" u="none" strike="noStrike" cap="none">
                <a:solidFill>
                  <a:srgbClr val="506508"/>
                </a:solidFill>
                <a:latin typeface="Rockwell"/>
                <a:ea typeface="Rockwell"/>
                <a:cs typeface="Rockwell"/>
                <a:sym typeface="Rockwell"/>
              </a:rPr>
              <a:t>Текст программы</a:t>
            </a:r>
            <a:endParaRPr sz="4600" b="0" i="0" u="none" strike="noStrike" cap="none">
              <a:solidFill>
                <a:srgbClr val="506508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306" name="Google Shape;306;p46"/>
          <p:cNvSpPr txBox="1">
            <a:spLocks noGrp="1"/>
          </p:cNvSpPr>
          <p:nvPr>
            <p:ph type="body" idx="1"/>
          </p:nvPr>
        </p:nvSpPr>
        <p:spPr>
          <a:xfrm>
            <a:off x="457200" y="1646237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004887" marR="0" lvl="3" indent="-18256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BC29"/>
              </a:buClr>
              <a:buSzPts val="1600"/>
              <a:buFont typeface="Noto Sans Symbols"/>
              <a:buNone/>
            </a:pPr>
            <a:r>
              <a:rPr lang="en-US" sz="1600" b="1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const int</a:t>
            </a:r>
            <a:r>
              <a:rPr lang="en-US"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 N = 10;</a:t>
            </a:r>
            <a:endParaRPr/>
          </a:p>
          <a:p>
            <a:pPr marL="1004887" marR="0" lvl="3" indent="-18256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7BC29"/>
              </a:buClr>
              <a:buSzPts val="1600"/>
              <a:buFont typeface="Noto Sans Symbols"/>
              <a:buNone/>
            </a:pPr>
            <a:r>
              <a:rPr lang="en-US" sz="1600" b="1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void</a:t>
            </a:r>
            <a:r>
              <a:rPr lang="en-US"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 main()</a:t>
            </a:r>
            <a:endParaRPr/>
          </a:p>
          <a:p>
            <a:pPr marL="1004887" marR="0" lvl="3" indent="-18256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7BC29"/>
              </a:buClr>
              <a:buSzPts val="1600"/>
              <a:buFont typeface="Noto Sans Symbols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{</a:t>
            </a:r>
            <a:endParaRPr/>
          </a:p>
          <a:p>
            <a:pPr marL="1004887" marR="0" lvl="3" indent="-18256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7BC29"/>
              </a:buClr>
              <a:buSzPts val="1600"/>
              <a:buFont typeface="Noto Sans Symbols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   </a:t>
            </a:r>
            <a:r>
              <a:rPr lang="en-US" sz="1600" b="1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int</a:t>
            </a:r>
            <a:r>
              <a:rPr lang="en-US"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 i, j, A[N], c;</a:t>
            </a:r>
            <a:endParaRPr/>
          </a:p>
          <a:p>
            <a:pPr marL="1004887" marR="0" lvl="3" indent="-18256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7BC29"/>
              </a:buClr>
              <a:buSzPts val="1600"/>
              <a:buFont typeface="Noto Sans Symbols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  // здесь надо ввести массив A</a:t>
            </a:r>
            <a:endParaRPr/>
          </a:p>
          <a:p>
            <a:pPr marL="1004887" marR="0" lvl="3" indent="-18256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7BC29"/>
              </a:buClr>
              <a:buSzPts val="1600"/>
              <a:buFont typeface="Noto Sans Symbols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  </a:t>
            </a:r>
            <a:r>
              <a:rPr lang="en-US" sz="1600" b="1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for</a:t>
            </a:r>
            <a:r>
              <a:rPr lang="en-US" sz="16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( i = 0; i &lt; N-1; i ++ ) // цикл повторных проходов по массиву</a:t>
            </a:r>
            <a:endParaRPr/>
          </a:p>
          <a:p>
            <a:pPr marL="1004887" marR="0" lvl="3" indent="-18256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7BC29"/>
              </a:buClr>
              <a:buSzPts val="1600"/>
              <a:buFont typeface="Noto Sans Symbols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  </a:t>
            </a:r>
            <a:r>
              <a:rPr lang="en-US"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   </a:t>
            </a:r>
            <a:r>
              <a:rPr lang="en-US" sz="1600" b="1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for</a:t>
            </a:r>
            <a:r>
              <a:rPr lang="en-US" sz="16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( j = N-2; j &gt;= i; j -- ) // идем с конца массива в начало</a:t>
            </a:r>
            <a:endParaRPr/>
          </a:p>
          <a:p>
            <a:pPr marL="1004887" marR="0" lvl="3" indent="-18256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7BC29"/>
              </a:buClr>
              <a:buSzPts val="1600"/>
              <a:buFont typeface="Noto Sans Symbols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     </a:t>
            </a:r>
            <a:r>
              <a:rPr lang="en-US"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   </a:t>
            </a:r>
            <a:r>
              <a:rPr lang="en-US" sz="16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1600" b="1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if</a:t>
            </a:r>
            <a:r>
              <a:rPr lang="en-US" sz="16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( A[j] &gt; A[j+1] ) // если они стоят неправильно, ...</a:t>
            </a:r>
            <a:endParaRPr/>
          </a:p>
          <a:p>
            <a:pPr marL="1004887" marR="0" lvl="3" indent="-18256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7BC29"/>
              </a:buClr>
              <a:buSzPts val="1600"/>
              <a:buFont typeface="Noto Sans Symbols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    </a:t>
            </a:r>
            <a:r>
              <a:rPr lang="en-US"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   </a:t>
            </a:r>
            <a:r>
              <a:rPr lang="en-US" sz="16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{</a:t>
            </a:r>
            <a:endParaRPr/>
          </a:p>
          <a:p>
            <a:pPr marL="1004887" marR="0" lvl="3" indent="-18256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7BC29"/>
              </a:buClr>
              <a:buSzPts val="1600"/>
              <a:buFont typeface="Noto Sans Symbols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	      </a:t>
            </a:r>
            <a:r>
              <a:rPr lang="en-US"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   c = A[j]; A[j] = A[j+1]; A[j+1] = c; // </a:t>
            </a:r>
            <a:r>
              <a:rPr lang="en-US" sz="16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переставить </a:t>
            </a:r>
            <a:r>
              <a:rPr lang="en-US"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A[j] </a:t>
            </a:r>
            <a:r>
              <a:rPr lang="en-US" sz="16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и </a:t>
            </a:r>
            <a:r>
              <a:rPr lang="en-US"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A[j+1]</a:t>
            </a:r>
            <a:endParaRPr/>
          </a:p>
          <a:p>
            <a:pPr marL="1004887" marR="0" lvl="3" indent="-18256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7BC29"/>
              </a:buClr>
              <a:buSzPts val="1600"/>
              <a:buFont typeface="Noto Sans Symbols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      </a:t>
            </a:r>
            <a:r>
              <a:rPr lang="en-US"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   </a:t>
            </a:r>
            <a:r>
              <a:rPr lang="en-US" sz="16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} </a:t>
            </a:r>
            <a:endParaRPr sz="1600" b="0" i="0" u="none" strike="noStrike" cap="none">
              <a:solidFill>
                <a:schemeClr val="dk1"/>
              </a:solidFill>
              <a:latin typeface="Rockwell"/>
              <a:ea typeface="Rockwell"/>
              <a:cs typeface="Rockwell"/>
              <a:sym typeface="Rockwell"/>
            </a:endParaRPr>
          </a:p>
          <a:p>
            <a:pPr marL="1004887" marR="0" lvl="3" indent="-18256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7BC29"/>
              </a:buClr>
              <a:buSzPts val="1600"/>
              <a:buFont typeface="Noto Sans Symbols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  printf("\n Отсортированный массив:\n");</a:t>
            </a:r>
            <a:endParaRPr/>
          </a:p>
          <a:p>
            <a:pPr marL="1004887" marR="0" lvl="3" indent="-18256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7BC29"/>
              </a:buClr>
              <a:buSzPts val="1600"/>
              <a:buFont typeface="Noto Sans Symbols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  </a:t>
            </a:r>
            <a:r>
              <a:rPr lang="en-US" sz="1600" b="1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for</a:t>
            </a:r>
            <a:r>
              <a:rPr lang="en-US"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 ( i = 0; i &lt; N; i ++ )</a:t>
            </a:r>
            <a:r>
              <a:rPr lang="en-US" sz="16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  </a:t>
            </a:r>
            <a:r>
              <a:rPr lang="en-US"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printf("%d ", A[i]);</a:t>
            </a:r>
            <a:endParaRPr sz="1600" b="0" i="0" u="none" strike="noStrike" cap="non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1004887" marR="0" lvl="3" indent="-18256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7BC29"/>
              </a:buClr>
              <a:buSzPts val="1600"/>
              <a:buFont typeface="Noto Sans Symbols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}</a:t>
            </a:r>
            <a:r>
              <a:rPr lang="en-US" sz="16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	</a:t>
            </a:r>
            <a:r>
              <a:rPr lang="en-US" sz="20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	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43813400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47"/>
          <p:cNvSpPr txBox="1">
            <a:spLocks noGrp="1"/>
          </p:cNvSpPr>
          <p:nvPr>
            <p:ph type="title" idx="4294967295"/>
          </p:nvPr>
        </p:nvSpPr>
        <p:spPr>
          <a:xfrm>
            <a:off x="457200" y="2540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3975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06508"/>
              </a:buClr>
              <a:buSzPts val="4600"/>
              <a:buFont typeface="Rockwell"/>
              <a:buNone/>
            </a:pPr>
            <a:r>
              <a:rPr lang="en-US" sz="4600" b="0" i="0" u="none" strike="noStrike" cap="none">
                <a:solidFill>
                  <a:srgbClr val="506508"/>
                </a:solidFill>
                <a:latin typeface="Rockwell"/>
                <a:ea typeface="Rockwell"/>
                <a:cs typeface="Rockwell"/>
                <a:sym typeface="Rockwell"/>
              </a:rPr>
              <a:t>Сравнение методов</a:t>
            </a:r>
            <a:endParaRPr sz="4600" b="0" i="0" u="none" strike="noStrike" cap="none">
              <a:solidFill>
                <a:srgbClr val="506508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312" name="Google Shape;312;p47"/>
          <p:cNvSpPr txBox="1">
            <a:spLocks noGrp="1"/>
          </p:cNvSpPr>
          <p:nvPr>
            <p:ph type="body" idx="1"/>
          </p:nvPr>
        </p:nvSpPr>
        <p:spPr>
          <a:xfrm>
            <a:off x="457200" y="1646237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60"/>
              <a:buFont typeface="Noto Sans Symbols"/>
              <a:buChar char="⦿"/>
            </a:pPr>
            <a:r>
              <a:rPr lang="en-US" sz="28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Все три алгоритма имеют, в среднем, одинаковую эффективность и выбор одного из них может определяться особенностями задачи, а также личными пристрастиями программиста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42546145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52"/>
          <p:cNvSpPr txBox="1">
            <a:spLocks noGrp="1"/>
          </p:cNvSpPr>
          <p:nvPr>
            <p:ph type="title" idx="4294967295"/>
          </p:nvPr>
        </p:nvSpPr>
        <p:spPr>
          <a:xfrm>
            <a:off x="457200" y="25321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3975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06508"/>
              </a:buClr>
              <a:buSzPts val="4600"/>
              <a:buFont typeface="Rockwell"/>
              <a:buNone/>
            </a:pPr>
            <a:r>
              <a:rPr lang="en-US" sz="4600" b="0" i="0" u="none" strike="noStrike" cap="none">
                <a:solidFill>
                  <a:srgbClr val="506508"/>
                </a:solidFill>
                <a:latin typeface="Rockwell"/>
                <a:ea typeface="Rockwell"/>
                <a:cs typeface="Rockwell"/>
                <a:sym typeface="Rockwell"/>
              </a:rPr>
              <a:t>Конец лекции</a:t>
            </a:r>
            <a:endParaRPr sz="4600" b="0" i="0" u="none" strike="noStrike" cap="none">
              <a:solidFill>
                <a:srgbClr val="506508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5"/>
          <p:cNvSpPr txBox="1">
            <a:spLocks noGrp="1"/>
          </p:cNvSpPr>
          <p:nvPr>
            <p:ph type="title" idx="4294967295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4864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E6408"/>
              </a:buClr>
              <a:buSzPts val="4600"/>
              <a:buFont typeface="Rockwell"/>
              <a:buNone/>
            </a:pPr>
            <a:r>
              <a:rPr lang="en-US" sz="4600" b="0" i="0" u="none" strike="noStrike" cap="none">
                <a:solidFill>
                  <a:srgbClr val="4E6408"/>
                </a:solidFill>
                <a:latin typeface="Rockwell"/>
                <a:ea typeface="Rockwell"/>
                <a:cs typeface="Rockwell"/>
                <a:sym typeface="Rockwell"/>
              </a:rPr>
              <a:t>Объявление массивов</a:t>
            </a:r>
            <a:endParaRPr sz="4600" b="0" i="0" u="none" strike="noStrike" cap="none">
              <a:solidFill>
                <a:srgbClr val="4E6408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170" name="Google Shape;170;p25"/>
          <p:cNvSpPr txBox="1">
            <a:spLocks noGrp="1"/>
          </p:cNvSpPr>
          <p:nvPr>
            <p:ph type="body" idx="1"/>
          </p:nvPr>
        </p:nvSpPr>
        <p:spPr>
          <a:xfrm>
            <a:off x="457200" y="1646237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60"/>
              <a:buFont typeface="Noto Sans Symbols"/>
              <a:buChar char="⦿"/>
            </a:pPr>
            <a:r>
              <a:rPr lang="en-US" sz="28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Синтаксис объявления массива:</a:t>
            </a:r>
            <a:endParaRPr/>
          </a:p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60"/>
              <a:buFont typeface="Noto Sans Symbols"/>
              <a:buNone/>
            </a:pPr>
            <a:r>
              <a:rPr lang="en-US" sz="28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		</a:t>
            </a:r>
            <a:r>
              <a:rPr lang="en-US" sz="2400" b="0" i="1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&lt;</a:t>
            </a:r>
            <a:r>
              <a:rPr lang="en-US" sz="2400" b="0" i="1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тип массива</a:t>
            </a:r>
            <a:r>
              <a:rPr lang="en-US" sz="2400" b="0" i="1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&gt; &lt;</a:t>
            </a:r>
            <a:r>
              <a:rPr lang="en-US" sz="2400" b="0" i="1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имя массива</a:t>
            </a:r>
            <a:r>
              <a:rPr lang="en-US" sz="2400" b="0" i="1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&gt; [&lt;</a:t>
            </a:r>
            <a:r>
              <a:rPr lang="en-US" sz="2400" b="0" i="1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размер массива</a:t>
            </a:r>
            <a:r>
              <a:rPr lang="en-US" sz="2400" b="0" i="1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&gt;]</a:t>
            </a:r>
            <a:endParaRPr/>
          </a:p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80"/>
              <a:buFont typeface="Noto Sans Symbols"/>
              <a:buNone/>
            </a:pPr>
            <a:r>
              <a:rPr lang="en-US" sz="2400" b="0" i="1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		&lt;</a:t>
            </a:r>
            <a:r>
              <a:rPr lang="en-US" sz="2400" b="0" i="1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размер массива</a:t>
            </a:r>
            <a:r>
              <a:rPr lang="en-US" sz="2400" b="0" i="1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&gt;</a:t>
            </a:r>
            <a:r>
              <a:rPr lang="en-US" sz="2400" b="0" i="1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– </a:t>
            </a:r>
            <a:r>
              <a:rPr lang="en-US" sz="24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это литерал или константное выражение </a:t>
            </a:r>
            <a:endParaRPr/>
          </a:p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60"/>
              <a:buFont typeface="Noto Sans Symbols"/>
              <a:buChar char="⦿"/>
            </a:pPr>
            <a:r>
              <a:rPr lang="en-US" sz="28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В соответствии с объявлением массива для его размещения будет выделена область памяти</a:t>
            </a:r>
            <a:r>
              <a:rPr lang="en-US" sz="2800" b="0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 </a:t>
            </a:r>
            <a:r>
              <a:rPr lang="en-US" sz="28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длиной </a:t>
            </a:r>
            <a:endParaRPr/>
          </a:p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80"/>
              <a:buFont typeface="Noto Sans Symbols"/>
              <a:buNone/>
            </a:pPr>
            <a:r>
              <a:rPr lang="en-US" sz="24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		</a:t>
            </a:r>
            <a:r>
              <a:rPr lang="en-US" sz="2400" b="0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&lt;</a:t>
            </a:r>
            <a:r>
              <a:rPr lang="en-US" sz="24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размер массива</a:t>
            </a:r>
            <a:r>
              <a:rPr lang="en-US" sz="2400" b="0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&gt;</a:t>
            </a:r>
            <a:r>
              <a:rPr lang="en-US" sz="24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* </a:t>
            </a:r>
            <a:r>
              <a:rPr lang="en-US" sz="2400" b="1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sizeof </a:t>
            </a:r>
            <a:r>
              <a:rPr lang="en-US" sz="2400" b="0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&lt;</a:t>
            </a:r>
            <a:r>
              <a:rPr lang="en-US" sz="24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тип массива</a:t>
            </a:r>
            <a:r>
              <a:rPr lang="en-US" sz="2400" b="0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&gt; </a:t>
            </a:r>
            <a:endParaRPr/>
          </a:p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80"/>
              <a:buFont typeface="Noto Sans Symbols"/>
              <a:buNone/>
            </a:pPr>
            <a:r>
              <a:rPr lang="en-US" sz="24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	</a:t>
            </a:r>
            <a:r>
              <a:rPr lang="en-US" sz="28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байт</a:t>
            </a:r>
            <a:endParaRPr/>
          </a:p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60"/>
              <a:buFont typeface="Noto Sans Symbols"/>
              <a:buChar char="⦿"/>
            </a:pPr>
            <a:r>
              <a:rPr lang="en-US" sz="28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Например: </a:t>
            </a:r>
            <a:r>
              <a:rPr lang="en-US" sz="2400" b="1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 int </a:t>
            </a:r>
            <a:r>
              <a:rPr lang="en-US" sz="2400" b="0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a[5];</a:t>
            </a:r>
            <a:r>
              <a:rPr lang="en-US" sz="24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 </a:t>
            </a:r>
            <a:r>
              <a:rPr lang="en-US" sz="2400" b="1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float </a:t>
            </a:r>
            <a:r>
              <a:rPr lang="en-US" sz="2400" b="0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x[n+m];</a:t>
            </a:r>
            <a:r>
              <a:rPr lang="en-US" sz="24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  </a:t>
            </a:r>
            <a:r>
              <a:rPr lang="en-US" sz="2400" b="1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double </a:t>
            </a:r>
            <a:r>
              <a:rPr lang="en-US" sz="2400" b="0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q[4];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6"/>
          <p:cNvSpPr txBox="1">
            <a:spLocks noGrp="1"/>
          </p:cNvSpPr>
          <p:nvPr>
            <p:ph type="title" idx="4294967295"/>
          </p:nvPr>
        </p:nvSpPr>
        <p:spPr>
          <a:xfrm>
            <a:off x="457200" y="2540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3975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06508"/>
              </a:buClr>
              <a:buSzPts val="4600"/>
              <a:buFont typeface="Rockwell"/>
              <a:buNone/>
            </a:pPr>
            <a:r>
              <a:rPr lang="en-US" sz="4600" b="0" i="0" u="none" strike="noStrike" cap="none">
                <a:solidFill>
                  <a:srgbClr val="506508"/>
                </a:solidFill>
                <a:latin typeface="Rockwell"/>
                <a:ea typeface="Rockwell"/>
                <a:cs typeface="Rockwell"/>
                <a:sym typeface="Rockwell"/>
              </a:rPr>
              <a:t>Инициализация массива</a:t>
            </a:r>
            <a:endParaRPr sz="4600" b="0" i="0" u="none" strike="noStrike" cap="none">
              <a:solidFill>
                <a:srgbClr val="506508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176" name="Google Shape;176;p26"/>
          <p:cNvSpPr txBox="1">
            <a:spLocks noGrp="1"/>
          </p:cNvSpPr>
          <p:nvPr>
            <p:ph type="body" idx="1"/>
          </p:nvPr>
        </p:nvSpPr>
        <p:spPr>
          <a:xfrm>
            <a:off x="457200" y="1646237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60"/>
              <a:buFont typeface="Noto Sans Symbols"/>
              <a:buChar char="⦿"/>
            </a:pPr>
            <a:r>
              <a:rPr lang="en-US" sz="28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Объявление массива может сопровождаться</a:t>
            </a:r>
            <a:r>
              <a:rPr lang="en-US" sz="2800" b="0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 </a:t>
            </a:r>
            <a:r>
              <a:rPr lang="en-US" sz="28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его </a:t>
            </a:r>
            <a:r>
              <a:rPr lang="en-US" sz="2800" b="0" i="1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инициализацией</a:t>
            </a:r>
            <a:endParaRPr/>
          </a:p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60"/>
              <a:buFont typeface="Noto Sans Symbols"/>
              <a:buChar char="⦿"/>
            </a:pPr>
            <a:r>
              <a:rPr lang="en-US" sz="28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Синтаксис объявления массива с инициализацией:</a:t>
            </a:r>
            <a:endParaRPr sz="2400" b="0" i="0" u="non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80"/>
              <a:buFont typeface="Noto Sans Symbols"/>
              <a:buNone/>
            </a:pPr>
            <a:r>
              <a:rPr lang="en-US" sz="24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		</a:t>
            </a:r>
            <a:r>
              <a:rPr lang="en-US" sz="2400" b="0" i="1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&lt;</a:t>
            </a:r>
            <a:r>
              <a:rPr lang="en-US" sz="2400" b="0" i="1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тип массива</a:t>
            </a:r>
            <a:r>
              <a:rPr lang="en-US" sz="2400" b="0" i="1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&gt; &lt;</a:t>
            </a:r>
            <a:r>
              <a:rPr lang="en-US" sz="2400" b="0" i="1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имя массива</a:t>
            </a:r>
            <a:r>
              <a:rPr lang="en-US" sz="2400" b="0" i="1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&gt; [&lt;</a:t>
            </a:r>
            <a:r>
              <a:rPr lang="en-US" sz="2400" b="0" i="1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размер массива</a:t>
            </a:r>
            <a:r>
              <a:rPr lang="en-US" sz="2400" b="0" i="1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&gt;]</a:t>
            </a:r>
            <a:r>
              <a:rPr lang="en-US" sz="2400" b="0" i="1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= </a:t>
            </a:r>
            <a:r>
              <a:rPr lang="en-US" sz="2400" b="0" i="1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{&lt;</a:t>
            </a:r>
            <a:r>
              <a:rPr lang="en-US" sz="2400" b="0" i="1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список значений</a:t>
            </a:r>
            <a:r>
              <a:rPr lang="en-US" sz="2400" b="0" i="1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&gt;}</a:t>
            </a:r>
            <a:endParaRPr/>
          </a:p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60"/>
              <a:buFont typeface="Noto Sans Symbols"/>
              <a:buChar char="⦿"/>
            </a:pPr>
            <a:r>
              <a:rPr lang="en-US" sz="28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В этом случае элементы массива получают значения из списка инициализации</a:t>
            </a:r>
            <a:endParaRPr/>
          </a:p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60"/>
              <a:buFont typeface="Noto Sans Symbols"/>
              <a:buChar char="⦿"/>
            </a:pPr>
            <a:r>
              <a:rPr lang="en-US" sz="28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В список инициализации могут входить любые вычисляемые выражения</a:t>
            </a:r>
            <a:endParaRPr sz="2800" b="0" i="0" u="none">
              <a:solidFill>
                <a:schemeClr val="dk1"/>
              </a:solidFill>
              <a:latin typeface="Rockwell"/>
              <a:ea typeface="Rockwell"/>
              <a:cs typeface="Rockwell"/>
              <a:sym typeface="Rockwell"/>
            </a:endParaRPr>
          </a:p>
          <a:p>
            <a:pPr marL="292100" marR="0" lvl="0" indent="-16764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60"/>
              <a:buFont typeface="Noto Sans Symbols"/>
              <a:buNone/>
            </a:pPr>
            <a:endParaRPr sz="2800" b="0" i="0" u="non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60"/>
              <a:buFont typeface="Noto Sans Symbols"/>
              <a:buNone/>
            </a:pPr>
            <a:r>
              <a:rPr lang="en-US" sz="28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		</a:t>
            </a:r>
            <a:endParaRPr sz="2400" b="0" i="0" u="none">
              <a:solidFill>
                <a:schemeClr val="dk1"/>
              </a:solidFill>
              <a:latin typeface="Rockwell"/>
              <a:ea typeface="Rockwell"/>
              <a:cs typeface="Rockwell"/>
              <a:sym typeface="Rockwell"/>
            </a:endParaRPr>
          </a:p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80"/>
              <a:buFont typeface="Noto Sans Symbols"/>
              <a:buNone/>
            </a:pPr>
            <a:r>
              <a:rPr lang="en-US" sz="2400" b="1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		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7"/>
          <p:cNvSpPr txBox="1">
            <a:spLocks noGrp="1"/>
          </p:cNvSpPr>
          <p:nvPr>
            <p:ph type="title" idx="4294967295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4864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E6408"/>
              </a:buClr>
              <a:buSzPts val="4600"/>
              <a:buFont typeface="Rockwell"/>
              <a:buNone/>
            </a:pPr>
            <a:r>
              <a:rPr lang="en-US" sz="4600" b="0" i="0" u="none" strike="noStrike" cap="none">
                <a:solidFill>
                  <a:srgbClr val="4E6408"/>
                </a:solidFill>
                <a:latin typeface="Rockwell"/>
                <a:ea typeface="Rockwell"/>
                <a:cs typeface="Rockwell"/>
                <a:sym typeface="Rockwell"/>
              </a:rPr>
              <a:t>Примеры объявлений</a:t>
            </a:r>
            <a:endParaRPr sz="4600" b="0" i="0" u="none" strike="noStrike" cap="none">
              <a:solidFill>
                <a:srgbClr val="4E6408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182" name="Google Shape;182;p27"/>
          <p:cNvSpPr txBox="1">
            <a:spLocks noGrp="1"/>
          </p:cNvSpPr>
          <p:nvPr>
            <p:ph type="body" idx="1"/>
          </p:nvPr>
        </p:nvSpPr>
        <p:spPr>
          <a:xfrm>
            <a:off x="457200" y="1646237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60"/>
              <a:buFont typeface="Noto Sans Symbols"/>
              <a:buChar char="⦿"/>
            </a:pPr>
            <a:r>
              <a:rPr lang="en-US" sz="28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Одномерный массив:</a:t>
            </a:r>
            <a:endParaRPr sz="2800" b="0" i="0" u="none">
              <a:solidFill>
                <a:schemeClr val="dk1"/>
              </a:solidFill>
              <a:latin typeface="Rockwell"/>
              <a:ea typeface="Rockwell"/>
              <a:cs typeface="Rockwell"/>
              <a:sym typeface="Rockwell"/>
            </a:endParaRPr>
          </a:p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60"/>
              <a:buFont typeface="Noto Sans Symbols"/>
              <a:buNone/>
            </a:pPr>
            <a:r>
              <a:rPr lang="en-US" sz="2800" b="1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		</a:t>
            </a:r>
            <a:r>
              <a:rPr lang="en-US" sz="2400" b="1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int </a:t>
            </a:r>
            <a:r>
              <a:rPr lang="en-US" sz="2400" b="0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a[5] = { 3, 45, 11, -8, 74}; </a:t>
            </a:r>
            <a:endParaRPr sz="2400" b="0" i="0" u="non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80"/>
              <a:buFont typeface="Noto Sans Symbols"/>
              <a:buNone/>
            </a:pPr>
            <a:r>
              <a:rPr lang="en-US" sz="2400" b="1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		</a:t>
            </a:r>
            <a:r>
              <a:rPr lang="en-US" sz="2400" b="1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double </a:t>
            </a:r>
            <a:r>
              <a:rPr lang="en-US" sz="2400" b="0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q[4]</a:t>
            </a:r>
            <a:r>
              <a:rPr lang="en-US" sz="24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= </a:t>
            </a:r>
            <a:r>
              <a:rPr lang="en-US" sz="2400" b="0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{1.7, 4.53};</a:t>
            </a:r>
            <a:endParaRPr sz="2400" b="0" i="0" u="non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60"/>
              <a:buFont typeface="Noto Sans Symbols"/>
              <a:buChar char="⦿"/>
            </a:pPr>
            <a:r>
              <a:rPr lang="en-US" sz="28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Во втором случае инициализируются только два первых элемента массива </a:t>
            </a:r>
            <a:r>
              <a:rPr lang="en-US" sz="2800" b="0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x</a:t>
            </a:r>
            <a:r>
              <a:rPr lang="en-US" sz="28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, а оставшиеся два элемента получают нулевые значения</a:t>
            </a:r>
            <a:r>
              <a:rPr lang="en-US" sz="2800" b="0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 </a:t>
            </a:r>
            <a:endParaRPr/>
          </a:p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60"/>
              <a:buFont typeface="Noto Sans Symbols"/>
              <a:buChar char="⦿"/>
            </a:pPr>
            <a:r>
              <a:rPr lang="en-US" sz="28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При наличии списка инициализации размер массива можно не указывать, он определяется по числу инициализирующих значений:</a:t>
            </a:r>
            <a:endParaRPr/>
          </a:p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60"/>
              <a:buFont typeface="Noto Sans Symbols"/>
              <a:buNone/>
            </a:pPr>
            <a:r>
              <a:rPr lang="en-US" sz="28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		</a:t>
            </a:r>
            <a:r>
              <a:rPr lang="en-US" sz="2800" b="1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 </a:t>
            </a:r>
            <a:r>
              <a:rPr lang="en-US" sz="2400" b="1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int </a:t>
            </a:r>
            <a:r>
              <a:rPr lang="en-US" sz="2400" b="0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a[</a:t>
            </a:r>
            <a:r>
              <a:rPr lang="en-US" sz="2400" b="0" i="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2400" b="0" i="0" u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] = { 3, 45, 11, -8, 74};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/>
              <a:t>Массивы в C++</a:t>
            </a:r>
          </a:p>
        </p:txBody>
      </p:sp>
      <p:sp>
        <p:nvSpPr>
          <p:cNvPr id="27652" name="Объект 2"/>
          <p:cNvSpPr>
            <a:spLocks noGrp="1"/>
          </p:cNvSpPr>
          <p:nvPr>
            <p:ph idx="1"/>
          </p:nvPr>
        </p:nvSpPr>
        <p:spPr>
          <a:xfrm>
            <a:off x="457200" y="1262063"/>
            <a:ext cx="7499176" cy="5248275"/>
          </a:xfrm>
        </p:spPr>
        <p:txBody>
          <a:bodyPr/>
          <a:lstStyle/>
          <a:p>
            <a:pPr marL="0" indent="0" algn="just">
              <a:buFont typeface="Wingdings" pitchFamily="2" charset="2"/>
              <a:buNone/>
            </a:pPr>
            <a:r>
              <a:rPr lang="ru-RU" altLang="ru-RU" dirty="0"/>
              <a:t>      В неинициализированном массиве (по аналогии с неинициализированной переменной) будут храниться заранее неизвестные значения (какой-то «мусор», ранее записанный другими программами или даже вашей программой в выделяемую для объявленного массива память).</a:t>
            </a:r>
          </a:p>
        </p:txBody>
      </p:sp>
    </p:spTree>
    <p:extLst>
      <p:ext uri="{BB962C8B-B14F-4D97-AF65-F5344CB8AC3E}">
        <p14:creationId xmlns:p14="http://schemas.microsoft.com/office/powerpoint/2010/main" val="22592613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28"/>
          <p:cNvSpPr txBox="1">
            <a:spLocks noGrp="1"/>
          </p:cNvSpPr>
          <p:nvPr>
            <p:ph type="title" idx="4294967295"/>
          </p:nvPr>
        </p:nvSpPr>
        <p:spPr>
          <a:xfrm>
            <a:off x="457200" y="2540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3975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06508"/>
              </a:buClr>
              <a:buSzPts val="4140"/>
              <a:buFont typeface="Rockwell"/>
              <a:buNone/>
            </a:pPr>
            <a:r>
              <a:rPr lang="en-US" sz="4140" b="0" i="0" u="none" strike="noStrike" cap="none">
                <a:solidFill>
                  <a:srgbClr val="506508"/>
                </a:solidFill>
                <a:latin typeface="Rockwell"/>
                <a:ea typeface="Rockwell"/>
                <a:cs typeface="Rockwell"/>
                <a:sym typeface="Rockwell"/>
              </a:rPr>
              <a:t>Обращение к элементам массива</a:t>
            </a:r>
            <a:endParaRPr sz="4140" b="0" i="0" u="none" strike="noStrike" cap="none">
              <a:solidFill>
                <a:srgbClr val="506508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188" name="Google Shape;188;p28"/>
          <p:cNvSpPr txBox="1">
            <a:spLocks noGrp="1"/>
          </p:cNvSpPr>
          <p:nvPr>
            <p:ph type="body" idx="1"/>
          </p:nvPr>
        </p:nvSpPr>
        <p:spPr>
          <a:xfrm>
            <a:off x="457200" y="1646237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60"/>
              <a:buFont typeface="Noto Sans Symbols"/>
              <a:buChar char="⦿"/>
            </a:pPr>
            <a:r>
              <a:rPr lang="en-US" sz="2800" b="0" i="0" u="none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Производится</a:t>
            </a:r>
            <a:r>
              <a:rPr lang="en-US" sz="2800" b="0" i="0" u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с </a:t>
            </a:r>
            <a:r>
              <a:rPr lang="en-US" sz="2800" b="0" i="0" u="none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помощью</a:t>
            </a:r>
            <a:r>
              <a:rPr lang="en-US" sz="2800" b="0" i="0" u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числовых</a:t>
            </a:r>
            <a:r>
              <a:rPr lang="en-US" sz="2800" b="0" i="0" u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индексов</a:t>
            </a:r>
            <a:r>
              <a:rPr lang="en-US" sz="2800" b="0" i="0" u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, </a:t>
            </a:r>
            <a:r>
              <a:rPr lang="en-US" sz="2800" b="0" i="0" u="none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причем</a:t>
            </a:r>
            <a:r>
              <a:rPr lang="en-US" sz="2800" b="0" i="0" u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индексация</a:t>
            </a:r>
            <a:r>
              <a:rPr lang="en-US" sz="2800" b="0" i="0" u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начинается</a:t>
            </a:r>
            <a:r>
              <a:rPr lang="en-US" sz="2800" b="0" i="0" u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с </a:t>
            </a:r>
            <a:r>
              <a:rPr lang="en-US" sz="2800" b="0" i="0" u="none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нуля</a:t>
            </a:r>
            <a:endParaRPr dirty="0"/>
          </a:p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60"/>
              <a:buFont typeface="Noto Sans Symbols"/>
              <a:buChar char="⦿"/>
            </a:pPr>
            <a:r>
              <a:rPr lang="en-US" sz="2800" b="0" i="0" u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В </a:t>
            </a:r>
            <a:r>
              <a:rPr lang="en-US" sz="2800" b="0" i="0" u="none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случае</a:t>
            </a:r>
            <a:r>
              <a:rPr lang="en-US" sz="2800" b="0" i="0" u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массива</a:t>
            </a:r>
            <a:r>
              <a:rPr lang="en-US" sz="2800" b="0" i="0" u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операция</a:t>
            </a:r>
            <a:r>
              <a:rPr lang="en-US" sz="2800" b="0" i="0" u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извлечения</a:t>
            </a:r>
            <a:r>
              <a:rPr lang="en-US" sz="2800" b="0" i="0" u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– </a:t>
            </a:r>
            <a:r>
              <a:rPr lang="en-US" sz="2800" b="0" i="0" u="none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это</a:t>
            </a:r>
            <a:r>
              <a:rPr lang="en-US" sz="2800" b="0" i="0" u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бинарная</a:t>
            </a:r>
            <a:r>
              <a:rPr lang="en-US" sz="2800" b="0" i="0" u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операция</a:t>
            </a:r>
            <a:r>
              <a:rPr lang="en-US" sz="2800" b="0" i="0" u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«</a:t>
            </a:r>
            <a:r>
              <a:rPr lang="en-US" sz="2800" b="0" i="0" u="none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квадратные</a:t>
            </a:r>
            <a:r>
              <a:rPr lang="en-US" sz="2800" b="0" i="0" u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скобки</a:t>
            </a:r>
            <a:r>
              <a:rPr lang="en-US" sz="2800" b="0" i="0" u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»</a:t>
            </a:r>
            <a:endParaRPr dirty="0"/>
          </a:p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60"/>
              <a:buFont typeface="Noto Sans Symbols"/>
              <a:buChar char="⦿"/>
            </a:pPr>
            <a:r>
              <a:rPr lang="en-US" sz="2800" b="0" i="0" u="none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Первым</a:t>
            </a:r>
            <a:r>
              <a:rPr lang="en-US" sz="2800" b="0" i="0" u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операндом</a:t>
            </a:r>
            <a:r>
              <a:rPr lang="en-US" sz="2800" b="0" i="0" u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является</a:t>
            </a:r>
            <a:r>
              <a:rPr lang="en-US" sz="2800" b="0" i="0" u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имя</a:t>
            </a:r>
            <a:r>
              <a:rPr lang="en-US" sz="2800" b="0" i="0" u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массива</a:t>
            </a:r>
            <a:r>
              <a:rPr lang="en-US" sz="2800" b="0" i="0" u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, </a:t>
            </a:r>
            <a:r>
              <a:rPr lang="en-US" sz="2800" b="0" i="0" u="none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вторым</a:t>
            </a:r>
            <a:r>
              <a:rPr lang="en-US" sz="2800" b="0" i="0" u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– </a:t>
            </a:r>
            <a:r>
              <a:rPr lang="en-US" sz="2800" b="0" i="0" u="none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целочисленное</a:t>
            </a:r>
            <a:r>
              <a:rPr lang="en-US" sz="2800" b="0" i="0" u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выражение</a:t>
            </a:r>
            <a:r>
              <a:rPr lang="en-US" sz="2800" b="0" i="0" u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, </a:t>
            </a:r>
            <a:r>
              <a:rPr lang="en-US" sz="2800" b="0" i="0" u="none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заключенное</a:t>
            </a:r>
            <a:r>
              <a:rPr lang="en-US" sz="2800" b="0" i="0" u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в </a:t>
            </a:r>
            <a:r>
              <a:rPr lang="en-US" sz="2800" b="0" i="0" u="none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квадратные</a:t>
            </a:r>
            <a:r>
              <a:rPr lang="en-US" sz="2800" b="0" i="0" u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скобки</a:t>
            </a:r>
            <a:endParaRPr dirty="0"/>
          </a:p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60"/>
              <a:buFont typeface="Noto Sans Symbols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		</a:t>
            </a:r>
            <a:r>
              <a:rPr lang="en-US" sz="2400" b="0" i="0" u="none" dirty="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a[0] = a[</a:t>
            </a:r>
            <a:r>
              <a:rPr lang="en-US" sz="2400" b="0" i="0" u="none" dirty="0" err="1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i</a:t>
            </a:r>
            <a:r>
              <a:rPr lang="en-US" sz="2400" b="0" i="0" u="none" dirty="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] + a[2 * </a:t>
            </a:r>
            <a:r>
              <a:rPr lang="en-US" sz="2400" b="0" i="0" u="none" dirty="0" err="1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i</a:t>
            </a:r>
            <a:r>
              <a:rPr lang="en-US" sz="2400" b="0" i="0" u="none" dirty="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 +1];</a:t>
            </a:r>
            <a:endParaRPr dirty="0"/>
          </a:p>
          <a:p>
            <a:pPr marL="292100" marR="0" lvl="0" indent="-18542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80"/>
              <a:buFont typeface="Noto Sans Symbols"/>
              <a:buNone/>
            </a:pPr>
            <a:endParaRPr sz="2400" b="0" i="0" u="none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Тема2">
  <a:themeElements>
    <a:clrScheme name="Бумажная">
      <a:dk1>
        <a:srgbClr val="000000"/>
      </a:dk1>
      <a:lt1>
        <a:srgbClr val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Тема2">
  <a:themeElements>
    <a:clrScheme name="Бумажная">
      <a:dk1>
        <a:srgbClr val="000000"/>
      </a:dk1>
      <a:lt1>
        <a:srgbClr val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6_Тема2">
  <a:themeElements>
    <a:clrScheme name="Бумажная">
      <a:dk1>
        <a:srgbClr val="000000"/>
      </a:dk1>
      <a:lt1>
        <a:srgbClr val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2">
  <a:themeElements>
    <a:clrScheme name="Бумажная">
      <a:dk1>
        <a:srgbClr val="000000"/>
      </a:dk1>
      <a:lt1>
        <a:srgbClr val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Тема2">
  <a:themeElements>
    <a:clrScheme name="Бумажная">
      <a:dk1>
        <a:srgbClr val="000000"/>
      </a:dk1>
      <a:lt1>
        <a:srgbClr val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Тема2">
  <a:themeElements>
    <a:clrScheme name="Бумажная">
      <a:dk1>
        <a:srgbClr val="000000"/>
      </a:dk1>
      <a:lt1>
        <a:srgbClr val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7_Тема2">
  <a:themeElements>
    <a:clrScheme name="Бумажная">
      <a:dk1>
        <a:srgbClr val="000000"/>
      </a:dk1>
      <a:lt1>
        <a:srgbClr val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8_Тема2">
  <a:themeElements>
    <a:clrScheme name="Бумажная">
      <a:dk1>
        <a:srgbClr val="000000"/>
      </a:dk1>
      <a:lt1>
        <a:srgbClr val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1358</Words>
  <Application>Microsoft Office PowerPoint</Application>
  <PresentationFormat>Экран (4:3)</PresentationFormat>
  <Paragraphs>290</Paragraphs>
  <Slides>43</Slides>
  <Notes>32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8</vt:i4>
      </vt:variant>
      <vt:variant>
        <vt:lpstr>Заголовки слайдов</vt:lpstr>
      </vt:variant>
      <vt:variant>
        <vt:i4>43</vt:i4>
      </vt:variant>
    </vt:vector>
  </HeadingPairs>
  <TitlesOfParts>
    <vt:vector size="58" baseType="lpstr">
      <vt:lpstr>Arial</vt:lpstr>
      <vt:lpstr>Cambria</vt:lpstr>
      <vt:lpstr>Noto Sans Symbols</vt:lpstr>
      <vt:lpstr>Roboto</vt:lpstr>
      <vt:lpstr>Rockwell</vt:lpstr>
      <vt:lpstr>Times New Roman</vt:lpstr>
      <vt:lpstr>Wingdings</vt:lpstr>
      <vt:lpstr>1_Тема2</vt:lpstr>
      <vt:lpstr>2_Тема2</vt:lpstr>
      <vt:lpstr>6_Тема2</vt:lpstr>
      <vt:lpstr>Тема2</vt:lpstr>
      <vt:lpstr>3_Тема2</vt:lpstr>
      <vt:lpstr>5_Тема2</vt:lpstr>
      <vt:lpstr>7_Тема2</vt:lpstr>
      <vt:lpstr>8_Тема2</vt:lpstr>
      <vt:lpstr>Массивы</vt:lpstr>
      <vt:lpstr>Структуры данных</vt:lpstr>
      <vt:lpstr>Доступ к элементам</vt:lpstr>
      <vt:lpstr>Определение массива</vt:lpstr>
      <vt:lpstr>Объявление массивов</vt:lpstr>
      <vt:lpstr>Инициализация массива</vt:lpstr>
      <vt:lpstr>Примеры объявлений</vt:lpstr>
      <vt:lpstr>Массивы в C++</vt:lpstr>
      <vt:lpstr>Обращение к элементам массива</vt:lpstr>
      <vt:lpstr>Индексация элементов массива</vt:lpstr>
      <vt:lpstr>Презентация PowerPoint</vt:lpstr>
      <vt:lpstr>Презентация PowerPoint</vt:lpstr>
      <vt:lpstr>Презентация PowerPoint</vt:lpstr>
      <vt:lpstr>Презентация PowerPoint</vt:lpstr>
      <vt:lpstr>Пример программы</vt:lpstr>
      <vt:lpstr>Заполнение массивов</vt:lpstr>
      <vt:lpstr>Функция rand()</vt:lpstr>
      <vt:lpstr>Функция rand()</vt:lpstr>
      <vt:lpstr>Презентация PowerPoint</vt:lpstr>
      <vt:lpstr>Презентация PowerPoint</vt:lpstr>
      <vt:lpstr>Заполнение массива числами, введёнными пользователем </vt:lpstr>
      <vt:lpstr>Презентация PowerPoint</vt:lpstr>
      <vt:lpstr>Двумерные массивы</vt:lpstr>
      <vt:lpstr>Инициализация массива</vt:lpstr>
      <vt:lpstr>Обращение к элементу массива</vt:lpstr>
      <vt:lpstr>Пример обращения</vt:lpstr>
      <vt:lpstr>Примеры программ</vt:lpstr>
      <vt:lpstr>Поиск в массиве</vt:lpstr>
      <vt:lpstr>Презентация PowerPoint</vt:lpstr>
      <vt:lpstr>Поиск единственного элемента</vt:lpstr>
      <vt:lpstr>Результаты поиска</vt:lpstr>
      <vt:lpstr>Условие завершения</vt:lpstr>
      <vt:lpstr>Цикл поиска</vt:lpstr>
      <vt:lpstr>Результат поиска</vt:lpstr>
      <vt:lpstr>Сортировка массива</vt:lpstr>
      <vt:lpstr>Сортировка методом выбора</vt:lpstr>
      <vt:lpstr>Текст программы</vt:lpstr>
      <vt:lpstr>Сортировка методом вставок</vt:lpstr>
      <vt:lpstr>Текст программы</vt:lpstr>
      <vt:lpstr>Сортировка методом обмена</vt:lpstr>
      <vt:lpstr>Текст программы</vt:lpstr>
      <vt:lpstr>Сравнение методов</vt:lpstr>
      <vt:lpstr>Конец лекции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Массивы</dc:title>
  <dc:creator>Студент</dc:creator>
  <cp:lastModifiedBy>Студент</cp:lastModifiedBy>
  <cp:revision>6</cp:revision>
  <dcterms:modified xsi:type="dcterms:W3CDTF">2022-05-25T08:12:27Z</dcterms:modified>
</cp:coreProperties>
</file>