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95719852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95719852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SLIDES_API957198522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SLIDES_API957198522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SLIDES_API957198522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SLIDES_API957198522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95719852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95719852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SLIDES_API957198522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SLIDES_API957198522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SLIDES_API957198522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SLIDES_API957198522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SLIDES_API957198522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SLIDES_API957198522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957198522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957198522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SLIDES_API957198522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SLIDES_API957198522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SLIDES_API957198522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SLIDES_API957198522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SLIDES_API957198522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SLIDES_API957198522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Личность как объект и субъект политики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Подготовила: студентка гр.Изу-1-22 </a:t>
            </a:r>
            <a:r>
              <a:rPr lang="ru-RU" dirty="0" err="1" smtClean="0"/>
              <a:t>Майорова</a:t>
            </a:r>
            <a:r>
              <a:rPr lang="ru-RU" dirty="0" smtClean="0"/>
              <a:t> А.П.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 smtClean="0"/>
              <a:t>Проверила:преподаватель</a:t>
            </a:r>
            <a:r>
              <a:rPr lang="ru-RU" dirty="0" smtClean="0"/>
              <a:t> </a:t>
            </a:r>
            <a:r>
              <a:rPr lang="ru-RU" dirty="0" err="1" smtClean="0"/>
              <a:t>Ибраева</a:t>
            </a:r>
            <a:r>
              <a:rPr lang="ru-RU" dirty="0" smtClean="0"/>
              <a:t> Г.Р.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Заключение</a:t>
            </a:r>
            <a:endParaRPr/>
          </a:p>
        </p:txBody>
      </p:sp>
      <p:sp>
        <p:nvSpPr>
          <p:cNvPr id="170" name="Google Shape;170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/>
          </a:p>
        </p:txBody>
      </p:sp>
      <p:pic>
        <p:nvPicPr>
          <p:cNvPr id="171" name="Google Shape;17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2"/>
          <p:cNvSpPr txBox="1"/>
          <p:nvPr/>
        </p:nvSpPr>
        <p:spPr>
          <a:xfrm>
            <a:off x="317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Личность и политика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73" name="Google Shape;173;p22"/>
          <p:cNvSpPr txBox="1"/>
          <p:nvPr/>
        </p:nvSpPr>
        <p:spPr>
          <a:xfrm>
            <a:off x="317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Личность представляет собой сложный феномен, выступая как субъект, формирующий политические процессы, и как объект влияния властных структур.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74" name="Google Shape;17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2"/>
          <p:cNvSpPr txBox="1"/>
          <p:nvPr/>
        </p:nvSpPr>
        <p:spPr>
          <a:xfrm>
            <a:off x="3111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Роль субъектов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76" name="Google Shape;176;p22"/>
          <p:cNvSpPr txBox="1"/>
          <p:nvPr/>
        </p:nvSpPr>
        <p:spPr>
          <a:xfrm>
            <a:off x="3111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Индивидуальные ценности и убеждения формируют политическое участие, влияя на динамику политической системы и активные действия граждан.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77" name="Google Shape;177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2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2"/>
          <p:cNvSpPr txBox="1"/>
          <p:nvPr/>
        </p:nvSpPr>
        <p:spPr>
          <a:xfrm>
            <a:off x="5905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Взаимодействие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79" name="Google Shape;179;p22"/>
          <p:cNvSpPr txBox="1"/>
          <p:nvPr/>
        </p:nvSpPr>
        <p:spPr>
          <a:xfrm>
            <a:off x="5905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Социальные группы создают платформы для выражения интересов, воздействуя на политическую идентичность и формируя взаимозависимости.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Список литературы</a:t>
            </a:r>
            <a:endParaRPr/>
          </a:p>
        </p:txBody>
      </p:sp>
      <p:sp>
        <p:nvSpPr>
          <p:cNvPr id="185" name="Google Shape;185;p23"/>
          <p:cNvSpPr txBox="1">
            <a:spLocks noGrp="1"/>
          </p:cNvSpPr>
          <p:nvPr>
            <p:ph type="body" idx="1"/>
          </p:nvPr>
        </p:nvSpPr>
        <p:spPr>
          <a:xfrm>
            <a:off x="311700" y="1003778"/>
            <a:ext cx="8520600" cy="37118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1. Базанова Н.Ф. Личность в политическом процессе: объект изучения социологии // Полис. – 2010. – № 4. – С. 85–91.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2. Громыко А.В. Политическая идентичность и субъективность личности // Вестник Петербургского университета. – 2011. – Т. 3, № 2. – С. 97–108.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3. Зацепин И.Е. Личность и политика: взаимосвязь и влияние // Политическая наука. – 2012. – № 1. – С. 25–34.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4. Крылова Е.В. Личность как субъект политической деятельности // Социология власти. – 2013. – № 2. – С. 12–18.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5. Лебедев С.А. Политика и индивидуальность: новые аспекты // Общество и политика. – 2015. – № 3. – С. 45–54.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6. Макаров Ю.Н. Влияние политической системы на личность гражданина // Научный вестник. – 2016. – № 7. – С. 67–74</a:t>
            </a:r>
            <a:r>
              <a:rPr lang="en" dirty="0" smtClean="0"/>
              <a:t>.</a:t>
            </a:r>
            <a:endParaRPr/>
          </a:p>
        </p:txBody>
      </p:sp>
      <p:sp>
        <p:nvSpPr>
          <p:cNvPr id="186" name="Google Shape;186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Введение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/>
          <p:nvPr/>
        </p:nvSpPr>
        <p:spPr>
          <a:xfrm>
            <a:off x="317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Политика и личность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317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Политика — сложный процесс, где личность является ключевым элементом. Индивиды влияют на решения и сами подвержены манипуляциям властей.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/>
          <p:nvPr/>
        </p:nvSpPr>
        <p:spPr>
          <a:xfrm>
            <a:off x="3111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Актуальность исследования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3111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В условиях глобализации важно понять, как личность формирует политические решения и как на нее влияют существующие системы.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2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4"/>
          <p:cNvSpPr txBox="1"/>
          <p:nvPr/>
        </p:nvSpPr>
        <p:spPr>
          <a:xfrm>
            <a:off x="5905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Темы работы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5905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Работа изучает теоретические основы личности в политике, роли субъекта и объекта, влияние социальных групп и факторы политического участия.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Теоретические основы анализа личности в политике</a:t>
            </a:r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В анализе роли личности в политике выделяются индивидуалистический и холистический подходы. Индивидуалистический акцентирует внимание на действиях конкретного человека, тогда как холистический — на влиянии социокультурных факторов. Важно различать субъекты, объекты, акторов и агентов в политике. Также конструктивистский подход подчеркивает значимость дискурсов в формировании политической реальности. Разные теоретические рамки открывают новые инсайты для анализа.</a:t>
            </a:r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Личность как субъект политики</a:t>
            </a:r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6"/>
          <p:cNvSpPr txBox="1"/>
          <p:nvPr/>
        </p:nvSpPr>
        <p:spPr>
          <a:xfrm>
            <a:off x="317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Активные агенты изменений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317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Личности, выступающие как субъекты политики, активно формируют политическую реальность. Они стали инициаторами изменений и преобразования общественного мнения.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 txBox="1"/>
          <p:nvPr/>
        </p:nvSpPr>
        <p:spPr>
          <a:xfrm>
            <a:off x="3111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Лидеры мнений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3111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Известные индивидуумы, такие как Мартин Лютер Кинг, собирали людей вокруг своих идей, создавая массовые движения и трансформируя общественные настроения.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95" name="Google Shape;9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2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6"/>
          <p:cNvSpPr txBox="1"/>
          <p:nvPr/>
        </p:nvSpPr>
        <p:spPr>
          <a:xfrm>
            <a:off x="5905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Группы интересов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7" name="Google Shape;97;p16"/>
          <p:cNvSpPr txBox="1"/>
          <p:nvPr/>
        </p:nvSpPr>
        <p:spPr>
          <a:xfrm>
            <a:off x="5905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Сообщества, такие как молодежные движения, активно участвуют в политическом процессе, используя кампании и лоббирование для достижения своих целей и инициируя реформы.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Личность как объект политического воздействия</a:t>
            </a:r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body" idx="1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Власть воздействует на личность через формирование восприятия и поведения, используя идеологические системы. Это происходит как на высоком уровне, так и в быту, где мнения подстраиваются под пропаганду. Манипуляции сознанием применяют механизмы информирования и дезинформации. Индивид становится объектом вмешательства, ограничивая свою свободу выбора. Власть диктует доминирующие идеи и нормы, а влияние медиа формирует стереотипы. Личность может быть активным участником или объектом манипуляций, что требует дальнейшего анализа.</a:t>
            </a:r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Влияние социальных групп на политику</a:t>
            </a:r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  <p:pic>
        <p:nvPicPr>
          <p:cNvPr id="111" name="Google Shape;11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8"/>
          <p:cNvSpPr txBox="1"/>
          <p:nvPr/>
        </p:nvSpPr>
        <p:spPr>
          <a:xfrm>
            <a:off x="317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Роль этнических групп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3" name="Google Shape;113;p18"/>
          <p:cNvSpPr txBox="1"/>
          <p:nvPr/>
        </p:nvSpPr>
        <p:spPr>
          <a:xfrm>
            <a:off x="317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Этнические группы, обладая уникальными потребностями и историей, активно участвуют в политических процессах через создания партий и лоббирование, отстаивая свои права.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14" name="Google Shape;11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8"/>
          <p:cNvSpPr txBox="1"/>
          <p:nvPr/>
        </p:nvSpPr>
        <p:spPr>
          <a:xfrm>
            <a:off x="3111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Молодежные движения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6" name="Google Shape;116;p18"/>
          <p:cNvSpPr txBox="1"/>
          <p:nvPr/>
        </p:nvSpPr>
        <p:spPr>
          <a:xfrm>
            <a:off x="3111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Молодежные группы часто становятся катализаторами изменений, инициируя новые идеи и альтернативные подходы к политике, от мирных протестов до advocacy.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17" name="Google Shape;11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2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8"/>
          <p:cNvSpPr txBox="1"/>
          <p:nvPr/>
        </p:nvSpPr>
        <p:spPr>
          <a:xfrm>
            <a:off x="5905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Динамика взаимодействия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9" name="Google Shape;119;p18"/>
          <p:cNvSpPr txBox="1"/>
          <p:nvPr/>
        </p:nvSpPr>
        <p:spPr>
          <a:xfrm>
            <a:off x="5905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Взаимодействие между социальными группами формирует новые конфигурации власти, подчеркивая необходимость диалога и компромисса для достижения общих целей.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Политическое участие: аспекты индивидуального выбора</a:t>
            </a:r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  <p:pic>
        <p:nvPicPr>
          <p:cNvPr id="126" name="Google Shape;12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9"/>
          <p:cNvSpPr txBox="1"/>
          <p:nvPr/>
        </p:nvSpPr>
        <p:spPr>
          <a:xfrm>
            <a:off x="317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Индивидуальный выбор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8" name="Google Shape;128;p19"/>
          <p:cNvSpPr txBox="1"/>
          <p:nvPr/>
        </p:nvSpPr>
        <p:spPr>
          <a:xfrm>
            <a:off x="317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Политическое участие определяется совокупностью убеждений, ценностей и жизненного опыта. Это определяет активность граждан в политике.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29" name="Google Shape;12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9"/>
          <p:cNvSpPr txBox="1"/>
          <p:nvPr/>
        </p:nvSpPr>
        <p:spPr>
          <a:xfrm>
            <a:off x="3111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Гражданская ответственность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31" name="Google Shape;131;p19"/>
          <p:cNvSpPr txBox="1"/>
          <p:nvPr/>
        </p:nvSpPr>
        <p:spPr>
          <a:xfrm>
            <a:off x="3111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Осознание своей ответственности побуждает людей участвовать в голосовании. Культурные и образовательные факторы влияют на уровень вовлеченности.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32" name="Google Shape;132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2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9"/>
          <p:cNvSpPr txBox="1"/>
          <p:nvPr/>
        </p:nvSpPr>
        <p:spPr>
          <a:xfrm>
            <a:off x="5905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Влияние социальной среды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34" name="Google Shape;134;p19"/>
          <p:cNvSpPr txBox="1"/>
          <p:nvPr/>
        </p:nvSpPr>
        <p:spPr>
          <a:xfrm>
            <a:off x="5905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Личный опыт и взаимодействие с другими людьми формируют политические убеждения. Причины участия разнообразны и могут включать кризисы и активность групп.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Между личностью и обществом: взаимосвязи</a:t>
            </a:r>
            <a:endParaRPr/>
          </a:p>
        </p:txBody>
      </p:sp>
      <p:sp>
        <p:nvSpPr>
          <p:cNvPr id="140" name="Google Shape;140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  <p:pic>
        <p:nvPicPr>
          <p:cNvPr id="141" name="Google Shape;14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0"/>
          <p:cNvSpPr txBox="1"/>
          <p:nvPr/>
        </p:nvSpPr>
        <p:spPr>
          <a:xfrm>
            <a:off x="317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Динамика взаимодействия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3" name="Google Shape;143;p20"/>
          <p:cNvSpPr txBox="1"/>
          <p:nvPr/>
        </p:nvSpPr>
        <p:spPr>
          <a:xfrm>
            <a:off x="317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Взаимосвязь между личностью и обществом — это процесс, где индивидуальные действия и социокультурные нормы формируют выборы человека. Социальные ожидания могут как подталкивать, так и ограничивать стремления личности.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44" name="Google Shape;14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0"/>
          <p:cNvSpPr txBox="1"/>
          <p:nvPr/>
        </p:nvSpPr>
        <p:spPr>
          <a:xfrm>
            <a:off x="3111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Социальные нормы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6" name="Google Shape;146;p20"/>
          <p:cNvSpPr txBox="1"/>
          <p:nvPr/>
        </p:nvSpPr>
        <p:spPr>
          <a:xfrm>
            <a:off x="3111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Социальные нормы подвержены изменениям, когда личности отказываются от традиционных ожиданий. Это может привести к социальным движениям, подчеркивая важность участия индивидов в формировании общественных кругов.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47" name="Google Shape;147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2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0"/>
          <p:cNvSpPr txBox="1"/>
          <p:nvPr/>
        </p:nvSpPr>
        <p:spPr>
          <a:xfrm>
            <a:off x="5905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Культурный контекст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9" name="Google Shape;149;p20"/>
          <p:cNvSpPr txBox="1"/>
          <p:nvPr/>
        </p:nvSpPr>
        <p:spPr>
          <a:xfrm>
            <a:off x="5905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Культурные традиции формируют восприятие политической активности, определяют рамки для проявления личных взглядов. Уровень политической культуры влияет на активность индивидуумов в политических процессах.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Заключение: Синергия субъекта и объекта</a:t>
            </a:r>
            <a:endParaRPr/>
          </a:p>
        </p:txBody>
      </p:sp>
      <p:sp>
        <p:nvSpPr>
          <p:cNvPr id="155" name="Google Shape;15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  <p:pic>
        <p:nvPicPr>
          <p:cNvPr id="156" name="Google Shape;15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1"/>
          <p:cNvSpPr txBox="1"/>
          <p:nvPr/>
        </p:nvSpPr>
        <p:spPr>
          <a:xfrm>
            <a:off x="317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Динамика взаимодействия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58" name="Google Shape;158;p21"/>
          <p:cNvSpPr txBox="1"/>
          <p:nvPr/>
        </p:nvSpPr>
        <p:spPr>
          <a:xfrm>
            <a:off x="317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Личность играет двойную роль в политике: как активный участник и как объект воздействия, что обогащает понимание политических процессов.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59" name="Google Shape;15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1"/>
          <p:cNvSpPr txBox="1"/>
          <p:nvPr/>
        </p:nvSpPr>
        <p:spPr>
          <a:xfrm>
            <a:off x="3111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Критический подход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61" name="Google Shape;161;p21"/>
          <p:cNvSpPr txBox="1"/>
          <p:nvPr/>
        </p:nvSpPr>
        <p:spPr>
          <a:xfrm>
            <a:off x="3111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Важность осознания влияния политических сил на личностные установки подчеркивает необходимость критического мышления при восприятии информации.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62" name="Google Shape;162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2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1"/>
          <p:cNvSpPr txBox="1"/>
          <p:nvPr/>
        </p:nvSpPr>
        <p:spPr>
          <a:xfrm>
            <a:off x="5905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Инклюзивный процесс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64" name="Google Shape;164;p21"/>
          <p:cNvSpPr txBox="1"/>
          <p:nvPr/>
        </p:nvSpPr>
        <p:spPr>
          <a:xfrm>
            <a:off x="5905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Синергия индивидуумов и политических структур формирует более справедливые подходы к политике, учитывающие интересы как групп, так и отдельных личностей.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872</Words>
  <PresentationFormat>Экран (16:9)</PresentationFormat>
  <Paragraphs>73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Spearmint</vt:lpstr>
      <vt:lpstr>Личность как объект и субъект политики</vt:lpstr>
      <vt:lpstr>Введение</vt:lpstr>
      <vt:lpstr>Теоретические основы анализа личности в политике</vt:lpstr>
      <vt:lpstr>Личность как субъект политики</vt:lpstr>
      <vt:lpstr>Личность как объект политического воздействия</vt:lpstr>
      <vt:lpstr>Влияние социальных групп на политику</vt:lpstr>
      <vt:lpstr>Политическое участие: аспекты индивидуального выбора</vt:lpstr>
      <vt:lpstr>Между личностью и обществом: взаимосвязи</vt:lpstr>
      <vt:lpstr>Заключение: Синергия субъекта и объекта</vt:lpstr>
      <vt:lpstr>Заключение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Личность как объект и субъект политики</dc:title>
  <cp:lastModifiedBy>LENOVO</cp:lastModifiedBy>
  <cp:revision>1</cp:revision>
  <dcterms:modified xsi:type="dcterms:W3CDTF">2025-06-22T17:12:39Z</dcterms:modified>
</cp:coreProperties>
</file>