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2" r:id="rId5"/>
    <p:sldId id="273" r:id="rId6"/>
    <p:sldId id="274" r:id="rId7"/>
    <p:sldId id="275" r:id="rId8"/>
    <p:sldId id="276" r:id="rId9"/>
    <p:sldId id="267" r:id="rId10"/>
    <p:sldId id="268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E123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>
        <p:scale>
          <a:sx n="66" d="100"/>
          <a:sy n="66" d="100"/>
        </p:scale>
        <p:origin x="-1500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015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250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648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791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20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835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431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660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892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851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58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1A529-CCBC-49ED-BDDD-0B0E889E2AA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833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" TargetMode="External"/><Relationship Id="rId2" Type="http://schemas.openxmlformats.org/officeDocument/2006/relationships/hyperlink" Target="https://yandex.ru/image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ФГБОУ ВО КГЭУ</a:t>
            </a:r>
            <a:br>
              <a:rPr lang="ru-RU" sz="3600" dirty="0" smtClean="0"/>
            </a:br>
            <a:r>
              <a:rPr lang="ru-RU" sz="3600" dirty="0" smtClean="0"/>
              <a:t>кафедра: «Иностранный язык».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Презентация по дисциплине: «</a:t>
            </a:r>
            <a:r>
              <a:rPr lang="ru-RU" dirty="0" err="1" smtClean="0"/>
              <a:t>Немецкиий</a:t>
            </a:r>
            <a:r>
              <a:rPr lang="ru-RU" dirty="0" smtClean="0"/>
              <a:t> язык»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/>
              <a:t> Yuri Gagarin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5105400"/>
            <a:ext cx="4071934" cy="17526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Выполнила </a:t>
            </a:r>
            <a:r>
              <a:rPr lang="ru-RU" sz="2000" dirty="0" err="1" smtClean="0"/>
              <a:t>студентка:Бакирова.Р.Р</a:t>
            </a:r>
            <a:r>
              <a:rPr lang="ru-RU" sz="2000" dirty="0" smtClean="0"/>
              <a:t>.</a:t>
            </a:r>
          </a:p>
          <a:p>
            <a:pPr algn="l"/>
            <a:r>
              <a:rPr lang="ru-RU" sz="2000" dirty="0" smtClean="0"/>
              <a:t>гр.ЭЭ-9-19</a:t>
            </a:r>
          </a:p>
          <a:p>
            <a:pPr algn="l"/>
            <a:r>
              <a:rPr lang="ru-RU" sz="2000" dirty="0" err="1" smtClean="0"/>
              <a:t>Проверила:доцент</a:t>
            </a:r>
            <a:r>
              <a:rPr lang="ru-RU" sz="2000" dirty="0" smtClean="0"/>
              <a:t> Максимова А.Б.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714744" y="6215082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Казань 2020.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5920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Danke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smtClean="0"/>
              <a:t>Yuri Gagarin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pbs.twimg.com/media/D37E3gcU0AAGf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3786182" cy="5285447"/>
          </a:xfrm>
          <a:prstGeom prst="rect">
            <a:avLst/>
          </a:prstGeom>
          <a:noFill/>
        </p:spPr>
      </p:pic>
      <p:pic>
        <p:nvPicPr>
          <p:cNvPr id="2054" name="Picture 6" descr="https://avatars.mds.yandex.net/get-pdb/2388792/99aa6786-c7bc-499b-bf58-5dadb10ddc8b/s1200"/>
          <p:cNvPicPr>
            <a:picLocks noChangeAspect="1" noChangeArrowheads="1"/>
          </p:cNvPicPr>
          <p:nvPr/>
        </p:nvPicPr>
        <p:blipFill>
          <a:blip r:embed="rId3"/>
          <a:srcRect l="9678"/>
          <a:stretch>
            <a:fillRect/>
          </a:stretch>
        </p:blipFill>
        <p:spPr bwMode="auto">
          <a:xfrm>
            <a:off x="4786314" y="1357298"/>
            <a:ext cx="4000496" cy="5278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829196"/>
          </a:xfrm>
        </p:spPr>
        <p:txBody>
          <a:bodyPr/>
          <a:lstStyle/>
          <a:p>
            <a:pPr algn="ctr">
              <a:buNone/>
            </a:pPr>
            <a:r>
              <a:rPr lang="de-DE" dirty="0" smtClean="0"/>
              <a:t>Yuri Gagarin wurde 9 März 1934 Jahr im Dorf </a:t>
            </a:r>
            <a:r>
              <a:rPr lang="de-DE" dirty="0" err="1" smtClean="0"/>
              <a:t>Klushino</a:t>
            </a:r>
            <a:r>
              <a:rPr lang="de-DE" dirty="0" smtClean="0"/>
              <a:t> </a:t>
            </a:r>
            <a:r>
              <a:rPr lang="de-DE" dirty="0" err="1" smtClean="0"/>
              <a:t>Gzhatsky</a:t>
            </a:r>
            <a:r>
              <a:rPr lang="de-DE" dirty="0" smtClean="0"/>
              <a:t> Bezirk West (jetzt Smolensk) Region der RSFSR geboren.</a:t>
            </a:r>
            <a:endParaRPr lang="ru-RU" dirty="0"/>
          </a:p>
        </p:txBody>
      </p:sp>
      <p:pic>
        <p:nvPicPr>
          <p:cNvPr id="4" name="Picture 4" descr="https://avatars.mds.yandex.net/get-pdb/2333074/728c7bfc-3894-420b-8bdd-9320708afee3/s1200?webp=false"/>
          <p:cNvPicPr>
            <a:picLocks noChangeAspect="1" noChangeArrowheads="1"/>
          </p:cNvPicPr>
          <p:nvPr/>
        </p:nvPicPr>
        <p:blipFill>
          <a:blip r:embed="rId2"/>
          <a:srcRect l="9500" r="5000"/>
          <a:stretch>
            <a:fillRect/>
          </a:stretch>
        </p:blipFill>
        <p:spPr bwMode="auto">
          <a:xfrm>
            <a:off x="4786314" y="1571612"/>
            <a:ext cx="3929058" cy="4220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16"/>
            <a:ext cx="3643338" cy="250033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de-DE" dirty="0" smtClean="0"/>
              <a:t>Yuri Gagarin studierte an der </a:t>
            </a:r>
            <a:r>
              <a:rPr lang="de-DE" dirty="0" err="1" smtClean="0"/>
              <a:t>Saratower</a:t>
            </a:r>
            <a:r>
              <a:rPr lang="de-DE" dirty="0" smtClean="0"/>
              <a:t> industrietechnikschule.</a:t>
            </a:r>
            <a:endParaRPr lang="ru-RU" dirty="0"/>
          </a:p>
        </p:txBody>
      </p:sp>
      <p:pic>
        <p:nvPicPr>
          <p:cNvPr id="30724" name="Picture 4" descr="https://avatars.mds.yandex.net/get-zen_doc/1641332/pub_5d05eada9415b00db99ba830_5d05ee0a20f7430dda23a9dc/scale_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3163" y="0"/>
            <a:ext cx="5380837" cy="3500438"/>
          </a:xfrm>
          <a:prstGeom prst="rect">
            <a:avLst/>
          </a:prstGeom>
          <a:noFill/>
        </p:spPr>
      </p:pic>
      <p:sp>
        <p:nvSpPr>
          <p:cNvPr id="30726" name="AutoShape 6" descr="http://7qxvpv2xeo26ijm33se7wdqg.wpengine.netdna-cdn.com/wp-content/uploads/2016/05/11fee3ad-405d-4753-adee-14d53fc8af05-960x6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8" name="Picture 8" descr="http://7qxvpv2xeo26ijm33se7wdqg.wpengine.netdna-cdn.com/wp-content/uploads/2016/05/11fee3ad-405d-4753-adee-14d53fc8af05-960x6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6375" y="3429001"/>
            <a:ext cx="5387625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Yuri Gagarin ist der erste Astronaut der Erde.</a:t>
            </a:r>
            <a:endParaRPr lang="ru-RU" dirty="0"/>
          </a:p>
        </p:txBody>
      </p:sp>
      <p:pic>
        <p:nvPicPr>
          <p:cNvPr id="29700" name="Picture 4" descr="https://cont.ws/uploads/posts/2917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71569"/>
            <a:ext cx="8572528" cy="5586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643578"/>
            <a:ext cx="8229600" cy="1214422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Die </a:t>
            </a:r>
            <a:r>
              <a:rPr lang="en-US" dirty="0" err="1" smtClean="0"/>
              <a:t>Eltern</a:t>
            </a:r>
            <a:r>
              <a:rPr lang="en-US" dirty="0" smtClean="0"/>
              <a:t> Von Yuri Gagarin: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en-US" dirty="0" err="1" smtClean="0"/>
              <a:t>Alexey</a:t>
            </a:r>
            <a:r>
              <a:rPr lang="en-US" dirty="0" smtClean="0"/>
              <a:t> Gagarin, Anna </a:t>
            </a:r>
            <a:r>
              <a:rPr lang="en-US" dirty="0" smtClean="0"/>
              <a:t>Gagarin</a:t>
            </a:r>
            <a:r>
              <a:rPr lang="ru-RU" dirty="0" smtClean="0"/>
              <a:t>а</a:t>
            </a:r>
            <a:endParaRPr lang="ru-RU" dirty="0"/>
          </a:p>
        </p:txBody>
      </p:sp>
      <p:pic>
        <p:nvPicPr>
          <p:cNvPr id="28674" name="Picture 2" descr="https://avatars.mds.yandex.net/get-pdb/1587552/6c357f96-aa89-48ce-8980-ec7bb63ad97d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257930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s://avatars.mds.yandex.net/get-pdb/2699625/46dc1270-9548-42f6-b52f-6232f342932c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5643570" cy="6867921"/>
          </a:xfrm>
          <a:prstGeom prst="rect">
            <a:avLst/>
          </a:prstGeom>
          <a:noFill/>
        </p:spPr>
      </p:pic>
      <p:sp>
        <p:nvSpPr>
          <p:cNvPr id="32772" name="AutoShape 4" descr="https://ostrnum.com/wp-content/uploads/2016/04/3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https://ostrnum.com/wp-content/uploads/2016/04/3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6" name="Picture 8" descr="https://avatars.mds.yandex.net/get-pdb/1857214/5efaf40a-2698-4cd1-b5c6-4971eef6e3d6/s1200"/>
          <p:cNvPicPr>
            <a:picLocks noChangeAspect="1" noChangeArrowheads="1"/>
          </p:cNvPicPr>
          <p:nvPr/>
        </p:nvPicPr>
        <p:blipFill>
          <a:blip r:embed="rId3"/>
          <a:srcRect l="2578"/>
          <a:stretch>
            <a:fillRect/>
          </a:stretch>
        </p:blipFill>
        <p:spPr bwMode="auto">
          <a:xfrm>
            <a:off x="4572000" y="3643290"/>
            <a:ext cx="4572000" cy="3214710"/>
          </a:xfrm>
          <a:prstGeom prst="rect">
            <a:avLst/>
          </a:prstGeom>
          <a:noFill/>
        </p:spPr>
      </p:pic>
      <p:pic>
        <p:nvPicPr>
          <p:cNvPr id="32778" name="Picture 10" descr="https://avatars.mds.yandex.net/get-zen_doc/1222384/pub_5d130d6404ea7a00af9bdee4_5d17d50dd8d6bf00ade0542b/scale_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-714404"/>
            <a:ext cx="4572000" cy="4618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072494" cy="164307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de-DE" dirty="0" smtClean="0"/>
              <a:t>Er starb am 27. März 1968 bei einem Flugzeugunglück bei einem </a:t>
            </a:r>
            <a:r>
              <a:rPr lang="de-DE" dirty="0" err="1" smtClean="0"/>
              <a:t>übungsflug</a:t>
            </a:r>
            <a:r>
              <a:rPr lang="de-DE" dirty="0" smtClean="0"/>
              <a:t> mit einem </a:t>
            </a:r>
            <a:r>
              <a:rPr lang="de-DE" dirty="0" smtClean="0"/>
              <a:t>Flugzeug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3794" name="Picture 2" descr="https://kirov-portal.ru/upload/original/news/5f4/5f499219c69d7e7370e577a7ddb171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6834208" cy="4760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https://yandex.ru/images/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https://ru.wikipedia.org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102f719e23841a1c6b8eb9829bdf86aa6e51"/>
</p:tagLst>
</file>

<file path=ppt/theme/theme1.xml><?xml version="1.0" encoding="utf-8"?>
<a:theme xmlns:a="http://schemas.openxmlformats.org/drawingml/2006/main" name="Тема Office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97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ФГБОУ ВО КГЭУ кафедра: «Иностранный язык».   Презентация по дисциплине: «Немецкиий язык»   Yuri Gagarin. </vt:lpstr>
      <vt:lpstr>Yuri Gagarin</vt:lpstr>
      <vt:lpstr>Слайд 3</vt:lpstr>
      <vt:lpstr>Слайд 4</vt:lpstr>
      <vt:lpstr>Слайд 5</vt:lpstr>
      <vt:lpstr>Слайд 6</vt:lpstr>
      <vt:lpstr>Слайд 7</vt:lpstr>
      <vt:lpstr>Слайд 8</vt:lpstr>
      <vt:lpstr>Список Литературы</vt:lpstr>
      <vt:lpstr>Слайд 10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Красочный абстрактный фон</dc:title>
  <dc:creator>obstinate</dc:creator>
  <cp:lastModifiedBy>User</cp:lastModifiedBy>
  <cp:revision>61</cp:revision>
  <dcterms:created xsi:type="dcterms:W3CDTF">2017-10-03T10:03:42Z</dcterms:created>
  <dcterms:modified xsi:type="dcterms:W3CDTF">2020-04-05T10:27:53Z</dcterms:modified>
</cp:coreProperties>
</file>