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hyperlink" Target="https://vk.com/away.php?utf=1&amp;to=https%3A%2F%2Fecoportal.info%2Fvyrubka-lesov%2F" TargetMode="Externa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7702" y="1188465"/>
            <a:ext cx="8825658" cy="2909082"/>
          </a:xfrm>
        </p:spPr>
        <p:txBody>
          <a:bodyPr/>
          <a:lstStyle/>
          <a:p>
            <a:r>
              <a:rPr lang="ru-RU" sz="2800" dirty="0"/>
              <a:t>Презентация по дисциплине:</a:t>
            </a:r>
            <a:br>
              <a:rPr lang="ru-RU" sz="2800" dirty="0"/>
            </a:br>
            <a:r>
              <a:rPr lang="ru-RU" sz="2800" dirty="0"/>
              <a:t>«Немецкий язык»</a:t>
            </a:r>
            <a:br>
              <a:rPr lang="ru-RU" sz="2800" dirty="0"/>
            </a:br>
            <a:r>
              <a:rPr lang="en-US" sz="2800" dirty="0" err="1"/>
              <a:t>Abholzung</a:t>
            </a:r>
            <a:endParaRPr lang="ru-RU" sz="2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909757" y="4097547"/>
            <a:ext cx="5434641" cy="16234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Выполнил студент:</a:t>
            </a:r>
          </a:p>
          <a:p>
            <a:r>
              <a:rPr lang="ru-RU" dirty="0" err="1"/>
              <a:t>Садрисламов</a:t>
            </a:r>
            <a:r>
              <a:rPr lang="ru-RU" dirty="0"/>
              <a:t> Артур</a:t>
            </a:r>
          </a:p>
          <a:p>
            <a:r>
              <a:rPr lang="ru-RU" dirty="0"/>
              <a:t>Гр.ЭЭ-11-19</a:t>
            </a:r>
          </a:p>
          <a:p>
            <a:r>
              <a:rPr lang="ru-RU" dirty="0"/>
              <a:t>Проверила: Максимова А.Б.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95623" y="414068"/>
            <a:ext cx="43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ФБГОУ ВО КГЭУ</a:t>
            </a:r>
          </a:p>
          <a:p>
            <a:r>
              <a:rPr lang="ru-RU" dirty="0"/>
              <a:t>Кафедра: «Иностранный язык»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9325" y="6297283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Казань 2020</a:t>
            </a:r>
          </a:p>
        </p:txBody>
      </p:sp>
    </p:spTree>
    <p:extLst>
      <p:ext uri="{BB962C8B-B14F-4D97-AF65-F5344CB8AC3E}">
        <p14:creationId xmlns:p14="http://schemas.microsoft.com/office/powerpoint/2010/main" val="306674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946" y="1457415"/>
            <a:ext cx="3537700" cy="2221471"/>
          </a:xfrm>
        </p:spPr>
        <p:txBody>
          <a:bodyPr/>
          <a:lstStyle/>
          <a:p>
            <a:r>
              <a:rPr lang="de-DE" sz="2400" dirty="0"/>
              <a:t>Das Problem der Entwaldung ist eines der akutesten Umweltprobleme auf dem Planeten.</a:t>
            </a:r>
            <a:endParaRPr lang="ru-RU" sz="24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46" y="292848"/>
            <a:ext cx="5751911" cy="34601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39" y="3217652"/>
            <a:ext cx="4710023" cy="3140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79" y="3842738"/>
            <a:ext cx="3961322" cy="26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1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715" y="1069676"/>
            <a:ext cx="4391715" cy="2147976"/>
          </a:xfrm>
        </p:spPr>
        <p:txBody>
          <a:bodyPr/>
          <a:lstStyle/>
          <a:p>
            <a:r>
              <a:rPr lang="de-DE" sz="2400" dirty="0"/>
              <a:t>Die Menschen nehmen Materialien aus dem Wald für Bau, Lebensmittel, Medizin und Rohstoffe für die Papierindustrie.</a:t>
            </a:r>
            <a:endParaRPr lang="ru-RU" sz="24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18" y="681038"/>
            <a:ext cx="5953764" cy="33474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37" y="3019246"/>
            <a:ext cx="5350316" cy="3571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61" y="3469376"/>
            <a:ext cx="4304222" cy="286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5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27" y="1152982"/>
            <a:ext cx="3132258" cy="3513909"/>
          </a:xfrm>
        </p:spPr>
        <p:txBody>
          <a:bodyPr/>
          <a:lstStyle/>
          <a:p>
            <a:r>
              <a:rPr lang="ru-RU" sz="2400" dirty="0"/>
              <a:t>-</a:t>
            </a:r>
            <a:r>
              <a:rPr lang="en-US" sz="2400" dirty="0" err="1"/>
              <a:t>Wälder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leichte</a:t>
            </a:r>
            <a:r>
              <a:rPr lang="en-US" sz="2400" dirty="0"/>
              <a:t> </a:t>
            </a:r>
            <a:r>
              <a:rPr lang="en-US" sz="2400" dirty="0" err="1"/>
              <a:t>Planeten</a:t>
            </a:r>
            <a:r>
              <a:rPr lang="en-US" sz="2400" dirty="0"/>
              <a:t>.</a:t>
            </a:r>
            <a:br>
              <a:rPr lang="ru-RU" sz="2400" dirty="0"/>
            </a:br>
            <a:r>
              <a:rPr lang="ru-RU" sz="2400" dirty="0"/>
              <a:t>-</a:t>
            </a:r>
            <a:r>
              <a:rPr lang="de-DE" sz="2400" dirty="0"/>
              <a:t>Wälder sind die Lebensräume vieler Tiere.</a:t>
            </a:r>
            <a:br>
              <a:rPr lang="ru-RU" sz="2400" dirty="0"/>
            </a:br>
            <a:r>
              <a:rPr lang="ru-RU" sz="2400" dirty="0"/>
              <a:t>-</a:t>
            </a:r>
            <a:r>
              <a:rPr lang="de-DE" sz="2400" dirty="0"/>
              <a:t>Waldgebiete schützen den Boden vor Erosion Prozessen.</a:t>
            </a:r>
            <a:endParaRPr lang="ru-RU" sz="24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27" y="1152983"/>
            <a:ext cx="6713219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43" y="3250864"/>
            <a:ext cx="4802895" cy="34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5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848" y="1198623"/>
            <a:ext cx="3373798" cy="4654120"/>
          </a:xfrm>
        </p:spPr>
        <p:txBody>
          <a:bodyPr/>
          <a:lstStyle/>
          <a:p>
            <a:r>
              <a:rPr lang="ru-RU" sz="2400" dirty="0"/>
              <a:t>-</a:t>
            </a:r>
            <a:r>
              <a:rPr lang="de-DE" sz="2400" dirty="0"/>
              <a:t>Mehr als die Hälfte der Regenwälder der Welt wurde bereits zerstört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/>
              <a:t>-</a:t>
            </a:r>
            <a:r>
              <a:rPr lang="de-DE" sz="2400" dirty="0"/>
              <a:t> Regelmäßiges Fällen von Bäumen führt zu einem Anstieg des Kohlenmonoxids in der Atmosphäre um 6-12%</a:t>
            </a:r>
            <a:r>
              <a:rPr lang="ru-RU" sz="2400" dirty="0"/>
              <a:t>.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60" y="1198623"/>
            <a:ext cx="6403170" cy="4195762"/>
          </a:xfrm>
        </p:spPr>
      </p:pic>
    </p:spTree>
    <p:extLst>
      <p:ext uri="{BB962C8B-B14F-4D97-AF65-F5344CB8AC3E}">
        <p14:creationId xmlns:p14="http://schemas.microsoft.com/office/powerpoint/2010/main" val="255490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14" y="469972"/>
            <a:ext cx="6324032" cy="4723130"/>
          </a:xfrm>
        </p:spPr>
        <p:txBody>
          <a:bodyPr/>
          <a:lstStyle/>
          <a:p>
            <a:r>
              <a:rPr lang="de-DE" sz="2400" b="1" dirty="0"/>
              <a:t>Gründe für die Entwaldung: </a:t>
            </a:r>
            <a:br>
              <a:rPr lang="ru-RU" sz="2400" b="1" dirty="0"/>
            </a:br>
            <a:r>
              <a:rPr lang="ru-RU" sz="2400" dirty="0"/>
              <a:t>-</a:t>
            </a:r>
            <a:r>
              <a:rPr lang="de-DE" sz="2400" dirty="0"/>
              <a:t>Holz ist als Baustoff und Rohstoff für Papier, Pappe und Herstellung von Haushaltsgegenständen von hohem Wert;</a:t>
            </a:r>
            <a:br>
              <a:rPr lang="de-DE" sz="2400" dirty="0"/>
            </a:br>
            <a:r>
              <a:rPr lang="ru-RU" sz="2400" dirty="0"/>
              <a:t>-</a:t>
            </a:r>
            <a:r>
              <a:rPr lang="de-DE" sz="2400" dirty="0"/>
              <a:t>zerstören oft Wälder für die Erweiterung neuer landwirtschaftlicher Flächen;</a:t>
            </a:r>
            <a:br>
              <a:rPr lang="de-DE" sz="2400" dirty="0"/>
            </a:br>
            <a:r>
              <a:rPr lang="ru-RU" sz="2400" dirty="0"/>
              <a:t>-</a:t>
            </a:r>
            <a:r>
              <a:rPr lang="de-DE" sz="2400" dirty="0"/>
              <a:t>zum Verlegen von Kommunikationen und Straßen</a:t>
            </a:r>
            <a:endParaRPr lang="ru-RU" sz="24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63" y="1341240"/>
            <a:ext cx="4961445" cy="27908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64" y="3803306"/>
            <a:ext cx="4941497" cy="2779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5172" y="4711144"/>
            <a:ext cx="350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Sehr oft ist das Fällen von Bäumen illegal.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328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969" y="1069227"/>
            <a:ext cx="5021444" cy="2057569"/>
          </a:xfrm>
        </p:spPr>
        <p:txBody>
          <a:bodyPr/>
          <a:lstStyle/>
          <a:p>
            <a:r>
              <a:rPr lang="de-DE" sz="2400" dirty="0"/>
              <a:t>Russland ist einer der führenden Holzproduzenten. Die aktivsten Gebiete, in denen Bäume gefällt werden, sind Sibirien und Fernost.</a:t>
            </a:r>
            <a:endParaRPr lang="ru-RU" sz="24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79" y="1069227"/>
            <a:ext cx="5467369" cy="34598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85" y="3421901"/>
            <a:ext cx="5704819" cy="3211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92" y="3775584"/>
            <a:ext cx="3973006" cy="27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1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213" y="564860"/>
            <a:ext cx="6735195" cy="5551267"/>
          </a:xfrm>
        </p:spPr>
        <p:txBody>
          <a:bodyPr/>
          <a:lstStyle/>
          <a:p>
            <a:r>
              <a:rPr lang="de-DE" sz="2400" b="1" dirty="0"/>
              <a:t>Abholzung hat viele Konsequenzen:</a:t>
            </a:r>
            <a:br>
              <a:rPr lang="de-DE" sz="2400" dirty="0"/>
            </a:br>
            <a:r>
              <a:rPr lang="ru-RU" sz="2400" dirty="0"/>
              <a:t>-</a:t>
            </a:r>
            <a:r>
              <a:rPr lang="de-DE" sz="2400" dirty="0"/>
              <a:t>Klimawandel;</a:t>
            </a:r>
            <a:br>
              <a:rPr lang="de-DE" sz="2400" dirty="0"/>
            </a:br>
            <a:r>
              <a:rPr lang="ru-RU" sz="2400" dirty="0"/>
              <a:t>-</a:t>
            </a:r>
            <a:r>
              <a:rPr lang="de-DE" sz="2400" dirty="0"/>
              <a:t>Umweltverschmutzung;</a:t>
            </a:r>
            <a:br>
              <a:rPr lang="de-DE" sz="2400" dirty="0"/>
            </a:br>
            <a:r>
              <a:rPr lang="ru-RU" sz="2400" dirty="0"/>
              <a:t>-</a:t>
            </a:r>
            <a:r>
              <a:rPr lang="de-DE" sz="2400" dirty="0"/>
              <a:t>Veränderung des Ökosystems;</a:t>
            </a:r>
            <a:br>
              <a:rPr lang="de-DE" sz="2400" dirty="0"/>
            </a:br>
            <a:r>
              <a:rPr lang="ru-RU" sz="2400" dirty="0"/>
              <a:t>-</a:t>
            </a:r>
            <a:r>
              <a:rPr lang="de-DE" sz="2400" dirty="0"/>
              <a:t>Zerstörung einer großen Anzahl von Pflanzen;</a:t>
            </a:r>
            <a:br>
              <a:rPr lang="de-DE" sz="2400" dirty="0"/>
            </a:br>
            <a:r>
              <a:rPr lang="ru-RU" sz="2400" dirty="0"/>
              <a:t>-</a:t>
            </a:r>
            <a:r>
              <a:rPr lang="de-DE" sz="2400" dirty="0"/>
              <a:t>Tiere sind gezwungen, ihren Lebensraum zu verlassen;</a:t>
            </a:r>
            <a:br>
              <a:rPr lang="de-DE" sz="2400" dirty="0"/>
            </a:br>
            <a:r>
              <a:rPr lang="ru-RU" sz="2400" dirty="0"/>
              <a:t>-</a:t>
            </a:r>
            <a:r>
              <a:rPr lang="de-DE" sz="2400" dirty="0"/>
              <a:t>Verschlechterung der Atmosphäre;</a:t>
            </a:r>
            <a:br>
              <a:rPr lang="de-DE" sz="2400" dirty="0"/>
            </a:br>
            <a:r>
              <a:rPr lang="ru-RU" sz="2400" dirty="0"/>
              <a:t>-</a:t>
            </a:r>
            <a:r>
              <a:rPr lang="de-DE" sz="2400" dirty="0"/>
              <a:t>Verschlechterung des Wasserkreislaufs in der Natur;</a:t>
            </a:r>
            <a:br>
              <a:rPr lang="de-DE" sz="2400" dirty="0"/>
            </a:br>
            <a:r>
              <a:rPr lang="ru-RU" sz="2400" dirty="0"/>
              <a:t>-</a:t>
            </a:r>
            <a:r>
              <a:rPr lang="de-DE" sz="2400" dirty="0"/>
              <a:t>Bodenzerstörung, die zur Bodenerosion führt;</a:t>
            </a:r>
            <a:br>
              <a:rPr lang="de-DE" sz="2400" dirty="0"/>
            </a:br>
            <a:r>
              <a:rPr lang="ru-RU" sz="2400" dirty="0"/>
              <a:t>-</a:t>
            </a:r>
            <a:r>
              <a:rPr lang="de-DE" sz="2400" dirty="0"/>
              <a:t>die Entstehung von Umweltflüchtlingen.</a:t>
            </a:r>
            <a:endParaRPr lang="ru-RU" sz="24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304" y="564860"/>
            <a:ext cx="4362485" cy="29075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59" y="3200400"/>
            <a:ext cx="5059392" cy="33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4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980" y="1298107"/>
            <a:ext cx="4400342" cy="4481592"/>
          </a:xfrm>
        </p:spPr>
        <p:txBody>
          <a:bodyPr/>
          <a:lstStyle/>
          <a:p>
            <a:r>
              <a:rPr lang="ru-RU" sz="2800" b="1" dirty="0"/>
              <a:t>Источники:</a:t>
            </a:r>
            <a:br>
              <a:rPr lang="ru-RU" sz="2800" b="1" dirty="0"/>
            </a:br>
            <a:r>
              <a:rPr lang="en-US" sz="2400" dirty="0">
                <a:hlinkClick r:id="rId2"/>
              </a:rPr>
              <a:t>https://vk.com/away.php?utf=1&amp;to=https%3A%2F%2Fecoportal.info%2Fvyrubka-lesov%2F</a:t>
            </a:r>
            <a:br>
              <a:rPr lang="ru-RU" sz="2400" dirty="0"/>
            </a:br>
            <a:r>
              <a:rPr lang="en-US" sz="2400" dirty="0"/>
              <a:t>https://vk.com/away.php?utf=1&amp;to=https%3A%2F%2Fgreenologia.ru%2Feko-problemy%2Fvyrubki-lesov.html</a:t>
            </a:r>
            <a:endParaRPr lang="ru-RU" sz="2800" b="1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86" y="1298107"/>
            <a:ext cx="5172553" cy="3881842"/>
          </a:xfrm>
        </p:spPr>
      </p:pic>
    </p:spTree>
    <p:extLst>
      <p:ext uri="{BB962C8B-B14F-4D97-AF65-F5344CB8AC3E}">
        <p14:creationId xmlns:p14="http://schemas.microsoft.com/office/powerpoint/2010/main" val="3183583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І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120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Іон</vt:lpstr>
      <vt:lpstr>Презентация по дисциплине: «Немецкий язык» Abholzung</vt:lpstr>
      <vt:lpstr>Das Problem der Entwaldung ist eines der akutesten Umweltprobleme auf dem Planeten.</vt:lpstr>
      <vt:lpstr>Die Menschen nehmen Materialien aus dem Wald für Bau, Lebensmittel, Medizin und Rohstoffe für die Papierindustrie.</vt:lpstr>
      <vt:lpstr>-Wälder sind leichte Planeten. -Wälder sind die Lebensräume vieler Tiere. -Waldgebiete schützen den Boden vor Erosion Prozessen.</vt:lpstr>
      <vt:lpstr>-Mehr als die Hälfte der Regenwälder der Welt wurde bereits zerstört. - Regelmäßiges Fällen von Bäumen führt zu einem Anstieg des Kohlenmonoxids in der Atmosphäre um 6-12%.</vt:lpstr>
      <vt:lpstr>Gründe für die Entwaldung:  -Holz ist als Baustoff und Rohstoff für Papier, Pappe und Herstellung von Haushaltsgegenständen von hohem Wert; -zerstören oft Wälder für die Erweiterung neuer landwirtschaftlicher Flächen; -zum Verlegen von Kommunikationen und Straßen</vt:lpstr>
      <vt:lpstr>Russland ist einer der führenden Holzproduzenten. Die aktivsten Gebiete, in denen Bäume gefällt werden, sind Sibirien und Fernost.</vt:lpstr>
      <vt:lpstr>Abholzung hat viele Konsequenzen: -Klimawandel; -Umweltverschmutzung; -Veränderung des Ökosystems; -Zerstörung einer großen Anzahl von Pflanzen; -Tiere sind gezwungen, ihren Lebensraum zu verlassen; -Verschlechterung der Atmosphäre; -Verschlechterung des Wasserkreislaufs in der Natur; -Bodenzerstörung, die zur Bodenerosion führt; -die Entstehung von Umweltflüchtlingen.</vt:lpstr>
      <vt:lpstr>Источники: https://vk.com/away.php?utf=1&amp;to=https%3A%2F%2Fecoportal.info%2Fvyrubka-lesov%2F https://vk.com/away.php?utf=1&amp;to=https%3A%2F%2Fgreenologia.ru%2Feko-problemy%2Fvyrubki-lesov.html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Dinara</dc:creator>
  <cp:lastModifiedBy>sad2am3@outlook.com</cp:lastModifiedBy>
  <cp:revision>7</cp:revision>
  <dcterms:created xsi:type="dcterms:W3CDTF">2020-05-11T21:35:05Z</dcterms:created>
  <dcterms:modified xsi:type="dcterms:W3CDTF">2020-05-11T23:59:03Z</dcterms:modified>
</cp:coreProperties>
</file>