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8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3972-C4C2-4675-A166-3B2EA251E9FF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614-C3BE-4FB1-9A85-2B0144ADD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5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3972-C4C2-4675-A166-3B2EA251E9FF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614-C3BE-4FB1-9A85-2B0144ADD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7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3972-C4C2-4675-A166-3B2EA251E9FF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614-C3BE-4FB1-9A85-2B0144ADD72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9992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3972-C4C2-4675-A166-3B2EA251E9FF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614-C3BE-4FB1-9A85-2B0144ADD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201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3972-C4C2-4675-A166-3B2EA251E9FF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614-C3BE-4FB1-9A85-2B0144ADD72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122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3972-C4C2-4675-A166-3B2EA251E9FF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614-C3BE-4FB1-9A85-2B0144ADD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15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3972-C4C2-4675-A166-3B2EA251E9FF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614-C3BE-4FB1-9A85-2B0144ADD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55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3972-C4C2-4675-A166-3B2EA251E9FF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614-C3BE-4FB1-9A85-2B0144ADD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99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3972-C4C2-4675-A166-3B2EA251E9FF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614-C3BE-4FB1-9A85-2B0144ADD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5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3972-C4C2-4675-A166-3B2EA251E9FF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614-C3BE-4FB1-9A85-2B0144ADD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4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3972-C4C2-4675-A166-3B2EA251E9FF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614-C3BE-4FB1-9A85-2B0144ADD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3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3972-C4C2-4675-A166-3B2EA251E9FF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614-C3BE-4FB1-9A85-2B0144ADD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87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3972-C4C2-4675-A166-3B2EA251E9FF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614-C3BE-4FB1-9A85-2B0144ADD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2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3972-C4C2-4675-A166-3B2EA251E9FF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614-C3BE-4FB1-9A85-2B0144ADD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3972-C4C2-4675-A166-3B2EA251E9FF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614-C3BE-4FB1-9A85-2B0144ADD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71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3972-C4C2-4675-A166-3B2EA251E9FF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614-C3BE-4FB1-9A85-2B0144ADD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5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E3972-C4C2-4675-A166-3B2EA251E9FF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3AC614-C3BE-4FB1-9A85-2B0144ADD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1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Лекция №10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261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Ядерные </a:t>
            </a:r>
            <a:r>
              <a:rPr lang="ru-RU" dirty="0" smtClean="0"/>
              <a:t>реакции</a:t>
            </a:r>
          </a:p>
          <a:p>
            <a:r>
              <a:rPr lang="ru-RU" dirty="0" smtClean="0"/>
              <a:t>Цепной </a:t>
            </a:r>
            <a:r>
              <a:rPr lang="ru-RU" dirty="0"/>
              <a:t>процесс деления </a:t>
            </a:r>
            <a:r>
              <a:rPr lang="ru-RU" dirty="0" smtClean="0"/>
              <a:t>ядер</a:t>
            </a:r>
          </a:p>
          <a:p>
            <a:r>
              <a:rPr lang="ru-RU" dirty="0" smtClean="0"/>
              <a:t>Термоядерные реакции</a:t>
            </a:r>
          </a:p>
          <a:p>
            <a:r>
              <a:rPr lang="ru-RU" dirty="0" smtClean="0"/>
              <a:t>Радиоактивность</a:t>
            </a:r>
          </a:p>
          <a:p>
            <a:r>
              <a:rPr lang="ru-RU" dirty="0" smtClean="0"/>
              <a:t>Закон </a:t>
            </a:r>
            <a:r>
              <a:rPr lang="ru-RU" dirty="0"/>
              <a:t>радиоактивного </a:t>
            </a:r>
            <a:r>
              <a:rPr lang="ru-RU" dirty="0" smtClean="0"/>
              <a:t>распада</a:t>
            </a:r>
          </a:p>
          <a:p>
            <a:r>
              <a:rPr lang="ru-RU" dirty="0" smtClean="0"/>
              <a:t>Элементарные </a:t>
            </a:r>
            <a:r>
              <a:rPr lang="ru-RU" dirty="0"/>
              <a:t>частицы</a:t>
            </a:r>
          </a:p>
        </p:txBody>
      </p:sp>
    </p:spTree>
    <p:extLst>
      <p:ext uri="{BB962C8B-B14F-4D97-AF65-F5344CB8AC3E}">
        <p14:creationId xmlns:p14="http://schemas.microsoft.com/office/powerpoint/2010/main" val="17898049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Ядерные </a:t>
            </a:r>
            <a:r>
              <a:rPr lang="ru-RU" dirty="0" smtClean="0"/>
              <a:t>реакции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Ядерная реакция </a:t>
            </a:r>
            <a:r>
              <a:rPr lang="ru-RU" dirty="0"/>
              <a:t>— процесс образования новых ядер или частиц при столкновениях ядер или частиц</a:t>
            </a:r>
            <a:r>
              <a:rPr lang="ru-RU" dirty="0" smtClean="0"/>
              <a:t>.</a:t>
            </a:r>
          </a:p>
          <a:p>
            <a:r>
              <a:rPr lang="ru-RU" dirty="0"/>
              <a:t>По механизму взаимодействия ядерные реакции делятся на два вида:</a:t>
            </a:r>
          </a:p>
          <a:p>
            <a:r>
              <a:rPr lang="ru-RU" dirty="0" smtClean="0"/>
              <a:t>реакции </a:t>
            </a:r>
            <a:r>
              <a:rPr lang="ru-RU" dirty="0"/>
              <a:t>с образованием составного ядра, это </a:t>
            </a:r>
            <a:r>
              <a:rPr lang="ru-RU" dirty="0" err="1"/>
              <a:t>двухстадийный</a:t>
            </a:r>
            <a:r>
              <a:rPr lang="ru-RU" dirty="0"/>
              <a:t> процесс, протекающий при не очень большой кинетической энергии сталкивающихся частиц (примерно до 10 МэВ).</a:t>
            </a:r>
          </a:p>
          <a:p>
            <a:r>
              <a:rPr lang="ru-RU" dirty="0"/>
              <a:t>прямые ядерные реакции, проходящие за ядерное время, необходимое для того, чтобы частица пересекла ядро. Главным образом такой механизм проявляется при больших энергиях бомбардирующих частиц.</a:t>
            </a:r>
            <a:endParaRPr lang="ru-RU" dirty="0"/>
          </a:p>
        </p:txBody>
      </p:sp>
      <p:pic>
        <p:nvPicPr>
          <p:cNvPr id="1026" name="Picture 2" descr="File:Nuclear reaction Li6-d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12" y="2348880"/>
            <a:ext cx="20288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64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Цепной процесс деления </a:t>
            </a:r>
            <a:r>
              <a:rPr lang="ru-RU" dirty="0" smtClean="0"/>
              <a:t>ядер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95876"/>
            <a:ext cx="54387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79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Термоядерные </a:t>
            </a:r>
            <a:r>
              <a:rPr lang="ru-RU" dirty="0" smtClean="0"/>
              <a:t>реакции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Термоядерная </a:t>
            </a:r>
            <a:r>
              <a:rPr lang="ru-RU" dirty="0" smtClean="0"/>
              <a:t>реакция </a:t>
            </a:r>
            <a:r>
              <a:rPr lang="ru-RU" dirty="0"/>
              <a:t>— разновидность ядерной реакции, при которой лёгкие атомные ядра объединяются в более тяжёлые за счет кинетической энергии их теплового движения.</a:t>
            </a:r>
            <a:endParaRPr lang="ru-RU" dirty="0"/>
          </a:p>
        </p:txBody>
      </p:sp>
      <p:pic>
        <p:nvPicPr>
          <p:cNvPr id="2050" name="Picture 2" descr="File:Animated D-T fus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558985" cy="341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704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Радиоактивность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Радиоактивный распад </a:t>
            </a:r>
            <a:r>
              <a:rPr lang="ru-RU" dirty="0"/>
              <a:t>— спонтанное изменение состава нестабильных атомных ядер (заряда Z, массового числа A) путём испускания элементарных частиц или ядерных </a:t>
            </a:r>
            <a:r>
              <a:rPr lang="ru-RU" dirty="0" smtClean="0"/>
              <a:t>фрагментов.</a:t>
            </a:r>
            <a:endParaRPr lang="ru-RU" dirty="0"/>
          </a:p>
        </p:txBody>
      </p:sp>
      <p:pic>
        <p:nvPicPr>
          <p:cNvPr id="3074" name="Picture 2" descr="http://www.bestreferat.ru/images/paper/04/03/27003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91" y="2895599"/>
            <a:ext cx="39052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Alfa beta gamma radiati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3243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xreferat.ru/image/112/1307458700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02217"/>
            <a:ext cx="29337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80928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66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Закон радиоактивного </a:t>
            </a:r>
            <a:r>
              <a:rPr lang="ru-RU" dirty="0" smtClean="0"/>
              <a:t>распада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ru-RU" dirty="0" smtClean="0"/>
                  <a:t>Закон радиоактивного распада — физический закон, описывающий зависимость интенсивности радиоактивного распада от времени и количества радиоактивных атомов в образце.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dirty="0">
                        <a:latin typeface="Symbol" panose="05050102010706020507" pitchFamily="18" charset="2"/>
                      </a:rPr>
                      <m:t>l</m:t>
                    </m:r>
                    <m:r>
                      <m:rPr>
                        <m:nor/>
                      </m:rPr>
                      <a:rPr lang="en-US" b="0" i="1" dirty="0" smtClean="0">
                        <a:latin typeface="Symbol" panose="05050102010706020507" pitchFamily="18" charset="2"/>
                      </a:rPr>
                      <m:t>N</m:t>
                    </m:r>
                  </m:oMath>
                </a14:m>
                <a:endParaRPr lang="en-US" i="1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latin typeface="Symbol" panose="05050102010706020507" pitchFamily="18" charset="2"/>
                          </a:rPr>
                          <m:t>l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i="1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Symbol" panose="05050102010706020507" pitchFamily="18" charset="2"/>
                      </a:rPr>
                      <m:t>l</m:t>
                    </m:r>
                  </m:oMath>
                </a14:m>
                <a:r>
                  <a:rPr lang="ru-RU" i="1" dirty="0"/>
                  <a:t> </a:t>
                </a:r>
                <a:r>
                  <a:rPr lang="ru-RU" dirty="0"/>
                  <a:t>— постоянная распада, которая характеризует вероятность радиоактивного распада за единицу времени и имеющая размерность с</a:t>
                </a:r>
                <a:r>
                  <a:rPr lang="ru-RU" baseline="30000" dirty="0"/>
                  <a:t>−1</a:t>
                </a:r>
                <a:r>
                  <a:rPr lang="ru-RU" dirty="0"/>
                  <a:t>. Знак минус указывает на убыль числа радиоактивных ядер со временем</a:t>
                </a:r>
                <a:r>
                  <a:rPr lang="ru-RU" dirty="0" smtClean="0"/>
                  <a:t>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— </a:t>
                </a:r>
                <a:r>
                  <a:rPr lang="ru-RU" dirty="0"/>
                  <a:t>начальное число атомов, то есть число атомов для </a:t>
                </a:r>
                <a:r>
                  <a:rPr lang="en-US" i="1" dirty="0" smtClean="0"/>
                  <a:t>t</a:t>
                </a:r>
                <a:r>
                  <a:rPr lang="en-US" i="1" baseline="-25000" dirty="0" smtClean="0"/>
                  <a:t>0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" t="-15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2" name="Picture 6" descr="File:Halflife-s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10694"/>
            <a:ext cx="1656184" cy="311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30600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Элементарные </a:t>
            </a:r>
            <a:r>
              <a:rPr lang="ru-RU" dirty="0" smtClean="0"/>
              <a:t>частицы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ile:Standard Model of Elementary Particles ru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05" y="1170015"/>
            <a:ext cx="52959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49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</TotalTime>
  <Words>182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Cambria Math</vt:lpstr>
      <vt:lpstr>Symbol</vt:lpstr>
      <vt:lpstr>Trebuchet MS</vt:lpstr>
      <vt:lpstr>Wingdings 3</vt:lpstr>
      <vt:lpstr>Грань</vt:lpstr>
      <vt:lpstr>Лекция №10</vt:lpstr>
      <vt:lpstr>План Лекции</vt:lpstr>
      <vt:lpstr>Ядерные реакции</vt:lpstr>
      <vt:lpstr>Цепной процесс деления ядер</vt:lpstr>
      <vt:lpstr>Термоядерные реакции</vt:lpstr>
      <vt:lpstr>Радиоактивность</vt:lpstr>
      <vt:lpstr>Закон радиоактивного распада</vt:lpstr>
      <vt:lpstr>Элементарные частицы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№10</dc:title>
  <dc:creator>Илья</dc:creator>
  <cp:lastModifiedBy>Илья</cp:lastModifiedBy>
  <cp:revision>7</cp:revision>
  <dcterms:created xsi:type="dcterms:W3CDTF">2012-11-13T09:56:50Z</dcterms:created>
  <dcterms:modified xsi:type="dcterms:W3CDTF">2012-11-27T14:30:36Z</dcterms:modified>
</cp:coreProperties>
</file>