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94987ED-2FEA-4D1E-8EF1-CB24376BBCE1}"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357498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4987ED-2FEA-4D1E-8EF1-CB24376BBCE1}"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378448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4987ED-2FEA-4D1E-8EF1-CB24376BBCE1}"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C0CD88-47B0-4E8B-8CDC-410BE26086D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609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94987ED-2FEA-4D1E-8EF1-CB24376BBCE1}"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1577650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94987ED-2FEA-4D1E-8EF1-CB24376BBCE1}"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C0CD88-47B0-4E8B-8CDC-410BE26086D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302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94987ED-2FEA-4D1E-8EF1-CB24376BBCE1}"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1904680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4987ED-2FEA-4D1E-8EF1-CB24376BBCE1}"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165826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4987ED-2FEA-4D1E-8EF1-CB24376BBCE1}"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65971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4987ED-2FEA-4D1E-8EF1-CB24376BBCE1}"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47889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4987ED-2FEA-4D1E-8EF1-CB24376BBCE1}"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1076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4987ED-2FEA-4D1E-8EF1-CB24376BBCE1}"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146137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4987ED-2FEA-4D1E-8EF1-CB24376BBCE1}" type="datetimeFigureOut">
              <a:rPr lang="ru-RU" smtClean="0"/>
              <a:t>07.04.2020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371807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94987ED-2FEA-4D1E-8EF1-CB24376BBCE1}" type="datetimeFigureOut">
              <a:rPr lang="ru-RU" smtClean="0"/>
              <a:t>07.04.2020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407955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987ED-2FEA-4D1E-8EF1-CB24376BBCE1}" type="datetimeFigureOut">
              <a:rPr lang="ru-RU" smtClean="0"/>
              <a:t>07.04.2020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165205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4987ED-2FEA-4D1E-8EF1-CB24376BBCE1}"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288167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4987ED-2FEA-4D1E-8EF1-CB24376BBCE1}"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C0CD88-47B0-4E8B-8CDC-410BE26086DF}" type="slidenum">
              <a:rPr lang="ru-RU" smtClean="0"/>
              <a:t>‹#›</a:t>
            </a:fld>
            <a:endParaRPr lang="ru-RU"/>
          </a:p>
        </p:txBody>
      </p:sp>
    </p:spTree>
    <p:extLst>
      <p:ext uri="{BB962C8B-B14F-4D97-AF65-F5344CB8AC3E}">
        <p14:creationId xmlns:p14="http://schemas.microsoft.com/office/powerpoint/2010/main" val="424178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4987ED-2FEA-4D1E-8EF1-CB24376BBCE1}" type="datetimeFigureOut">
              <a:rPr lang="ru-RU" smtClean="0"/>
              <a:t>07.04.2020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FC0CD88-47B0-4E8B-8CDC-410BE26086DF}" type="slidenum">
              <a:rPr lang="ru-RU" smtClean="0"/>
              <a:t>‹#›</a:t>
            </a:fld>
            <a:endParaRPr lang="ru-RU"/>
          </a:p>
        </p:txBody>
      </p:sp>
    </p:spTree>
    <p:extLst>
      <p:ext uri="{BB962C8B-B14F-4D97-AF65-F5344CB8AC3E}">
        <p14:creationId xmlns:p14="http://schemas.microsoft.com/office/powerpoint/2010/main" val="302798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ia.ru/20180314/1516308653.html" TargetMode="External"/><Relationship Id="rId2" Type="http://schemas.openxmlformats.org/officeDocument/2006/relationships/hyperlink" Target="https://sci-news.ru/2019/stephen-hawk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87336" y="716615"/>
            <a:ext cx="7492339" cy="1448502"/>
          </a:xfrm>
        </p:spPr>
        <p:txBody>
          <a:bodyPr>
            <a:normAutofit/>
          </a:bodyPr>
          <a:lstStyle/>
          <a:p>
            <a:r>
              <a:rPr lang="ru-RU" sz="3600" dirty="0" smtClean="0"/>
              <a:t>Кафедра </a:t>
            </a:r>
            <a:r>
              <a:rPr lang="ru-RU" sz="3600" dirty="0" err="1" smtClean="0"/>
              <a:t>иностраных</a:t>
            </a:r>
            <a:r>
              <a:rPr lang="ru-RU" sz="3600" dirty="0" smtClean="0"/>
              <a:t> языков </a:t>
            </a:r>
            <a:endParaRPr lang="ru-RU" sz="3600" dirty="0"/>
          </a:p>
        </p:txBody>
      </p:sp>
      <p:sp>
        <p:nvSpPr>
          <p:cNvPr id="3" name="Подзаголовок 2"/>
          <p:cNvSpPr>
            <a:spLocks noGrp="1"/>
          </p:cNvSpPr>
          <p:nvPr>
            <p:ph type="subTitle" idx="1"/>
          </p:nvPr>
        </p:nvSpPr>
        <p:spPr>
          <a:xfrm>
            <a:off x="2887336" y="2248679"/>
            <a:ext cx="8637072" cy="977621"/>
          </a:xfrm>
        </p:spPr>
        <p:txBody>
          <a:bodyPr/>
          <a:lstStyle/>
          <a:p>
            <a:r>
              <a:rPr lang="ru-RU" dirty="0" smtClean="0">
                <a:latin typeface="+mj-lt"/>
              </a:rPr>
              <a:t>Презентация по дисциплине «Иностранный язык»(немецкий)</a:t>
            </a:r>
          </a:p>
          <a:p>
            <a:r>
              <a:rPr lang="ru-RU" dirty="0" smtClean="0">
                <a:latin typeface="+mj-lt"/>
              </a:rPr>
              <a:t>          </a:t>
            </a:r>
            <a:endParaRPr lang="ru-RU" dirty="0"/>
          </a:p>
        </p:txBody>
      </p:sp>
      <p:pic>
        <p:nvPicPr>
          <p:cNvPr id="1026" name="Picture 2" descr="ÐÐ°ÑÑÐ¸Ð½ÐºÐ¸ Ð¿Ð¾ Ð·Ð°Ð¿ÑÐ¾ÑÑ ÐºÐ³Ñ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9136" y="0"/>
            <a:ext cx="2394551" cy="1197276"/>
          </a:xfrm>
          <a:prstGeom prst="rect">
            <a:avLst/>
          </a:prstGeom>
          <a:noFill/>
          <a:extLst>
            <a:ext uri="{909E8E84-426E-40DD-AFC4-6F175D3DCCD1}">
              <a14:hiddenFill xmlns:a14="http://schemas.microsoft.com/office/drawing/2010/main">
                <a:solidFill>
                  <a:srgbClr val="FFFFFF"/>
                </a:solidFill>
              </a14:hiddenFill>
            </a:ext>
          </a:extLst>
        </p:spPr>
      </p:pic>
      <p:sp>
        <p:nvSpPr>
          <p:cNvPr id="5" name="Подзаголовок 2"/>
          <p:cNvSpPr txBox="1">
            <a:spLocks/>
          </p:cNvSpPr>
          <p:nvPr/>
        </p:nvSpPr>
        <p:spPr>
          <a:xfrm>
            <a:off x="7866423" y="4773401"/>
            <a:ext cx="4448458" cy="1110818"/>
          </a:xfrm>
          <a:prstGeom prst="rect">
            <a:avLst/>
          </a:prstGeom>
        </p:spPr>
        <p:txBody>
          <a:bodyPr vert="horz" lIns="91440" tIns="91440" rIns="91440" bIns="91440" rtlCol="0">
            <a:normAutofit fontScale="85000" lnSpcReduction="20000"/>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ru-RU" dirty="0" smtClean="0"/>
              <a:t>Выполнил: </a:t>
            </a:r>
            <a:r>
              <a:rPr lang="ru-RU" dirty="0" err="1" smtClean="0"/>
              <a:t>Фоменков</a:t>
            </a:r>
            <a:r>
              <a:rPr lang="ru-RU" dirty="0" smtClean="0"/>
              <a:t> Андрей Николаевич</a:t>
            </a:r>
            <a:r>
              <a:rPr lang="ru-RU" dirty="0" smtClean="0"/>
              <a:t>, группа </a:t>
            </a:r>
            <a:r>
              <a:rPr lang="ru-RU" dirty="0" smtClean="0"/>
              <a:t>ээ-12-19.                                                                                            </a:t>
            </a:r>
            <a:r>
              <a:rPr lang="ru-RU" dirty="0" smtClean="0"/>
              <a:t>Проверила: Максимова Анастасия </a:t>
            </a:r>
            <a:r>
              <a:rPr lang="ru-RU" dirty="0" err="1" smtClean="0"/>
              <a:t>борисовна</a:t>
            </a:r>
            <a:r>
              <a:rPr lang="ru-RU" dirty="0" smtClean="0"/>
              <a:t>                                                                             </a:t>
            </a:r>
          </a:p>
        </p:txBody>
      </p:sp>
      <p:sp>
        <p:nvSpPr>
          <p:cNvPr id="6" name="Подзаголовок 2"/>
          <p:cNvSpPr txBox="1">
            <a:spLocks/>
          </p:cNvSpPr>
          <p:nvPr/>
        </p:nvSpPr>
        <p:spPr>
          <a:xfrm>
            <a:off x="4989458" y="5968251"/>
            <a:ext cx="4448458" cy="1110818"/>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ru-RU" smtClean="0"/>
              <a:t>Казань </a:t>
            </a:r>
            <a:r>
              <a:rPr lang="ru-RU" smtClean="0"/>
              <a:t>2020 </a:t>
            </a:r>
            <a:endParaRPr lang="ru-RU" dirty="0" smtClean="0"/>
          </a:p>
        </p:txBody>
      </p:sp>
      <p:sp>
        <p:nvSpPr>
          <p:cNvPr id="8" name="Подзаголовок 2"/>
          <p:cNvSpPr txBox="1">
            <a:spLocks/>
          </p:cNvSpPr>
          <p:nvPr/>
        </p:nvSpPr>
        <p:spPr>
          <a:xfrm>
            <a:off x="2500828" y="3156339"/>
            <a:ext cx="8637072" cy="97762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ru-RU" sz="2800" dirty="0" smtClean="0">
                <a:solidFill>
                  <a:schemeClr val="tx1"/>
                </a:solidFill>
                <a:latin typeface="+mj-lt"/>
              </a:rPr>
              <a:t>Стивен </a:t>
            </a:r>
            <a:r>
              <a:rPr lang="ru-RU" sz="2800" dirty="0" err="1" smtClean="0">
                <a:solidFill>
                  <a:schemeClr val="tx1"/>
                </a:solidFill>
                <a:latin typeface="+mj-lt"/>
              </a:rPr>
              <a:t>Хокинг</a:t>
            </a:r>
            <a:endParaRPr lang="ru-RU" sz="2800" dirty="0">
              <a:solidFill>
                <a:schemeClr val="tx1"/>
              </a:solidFill>
            </a:endParaRPr>
          </a:p>
        </p:txBody>
      </p:sp>
    </p:spTree>
    <p:extLst>
      <p:ext uri="{BB962C8B-B14F-4D97-AF65-F5344CB8AC3E}">
        <p14:creationId xmlns:p14="http://schemas.microsoft.com/office/powerpoint/2010/main" val="1133166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1525" y="3993922"/>
            <a:ext cx="8911687" cy="1280890"/>
          </a:xfrm>
        </p:spPr>
        <p:txBody>
          <a:bodyPr>
            <a:normAutofit fontScale="90000"/>
          </a:bodyPr>
          <a:lstStyle/>
          <a:p>
            <a:r>
              <a:rPr lang="de-DE" dirty="0"/>
              <a:t>8. Januar 1942-14. März </a:t>
            </a:r>
            <a:r>
              <a:rPr lang="de-DE" dirty="0" smtClean="0"/>
              <a:t>2018</a:t>
            </a:r>
            <a:r>
              <a:rPr lang="ru-RU" dirty="0" smtClean="0"/>
              <a:t/>
            </a:r>
            <a:br>
              <a:rPr lang="ru-RU" dirty="0" smtClean="0"/>
            </a:br>
            <a:r>
              <a:rPr lang="de-DE" dirty="0"/>
              <a:t>der weltberühmte englische theoretische Physiker und Schriftsteller, der sein ganzes Leben der </a:t>
            </a:r>
            <a:r>
              <a:rPr lang="de-DE" dirty="0" err="1"/>
              <a:t>kosmologie</a:t>
            </a:r>
            <a:r>
              <a:rPr lang="de-DE" dirty="0"/>
              <a:t> und Astrophysik gewidmet hat.</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394" y="190726"/>
            <a:ext cx="6457950" cy="3629025"/>
          </a:xfrm>
        </p:spPr>
      </p:pic>
    </p:spTree>
    <p:extLst>
      <p:ext uri="{BB962C8B-B14F-4D97-AF65-F5344CB8AC3E}">
        <p14:creationId xmlns:p14="http://schemas.microsoft.com/office/powerpoint/2010/main" val="236198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9212" y="1407881"/>
            <a:ext cx="3357932" cy="1280890"/>
          </a:xfrm>
        </p:spPr>
        <p:txBody>
          <a:bodyPr>
            <a:normAutofit fontScale="90000"/>
          </a:bodyPr>
          <a:lstStyle/>
          <a:p>
            <a:r>
              <a:rPr lang="de-DE" dirty="0"/>
              <a:t>Im Jahr 1962 absolvierte er die weltberühmte Universität Oxford und erhielt dort einen Bachelor-Abschluss.</a:t>
            </a:r>
            <a:endParaRPr lang="ru-RU" dirty="0"/>
          </a:p>
        </p:txBody>
      </p:sp>
      <p:pic>
        <p:nvPicPr>
          <p:cNvPr id="1026" name="Picture 2" descr="https://avatars.mds.yandex.net/get-zen_doc/195350/pub_5b07df359b403c8f040bbc27_5b07e6128309051cd71034b9/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7419" y="1567543"/>
            <a:ext cx="5724621"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19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6" y="624110"/>
            <a:ext cx="4243304" cy="1280890"/>
          </a:xfrm>
        </p:spPr>
        <p:txBody>
          <a:bodyPr>
            <a:normAutofit fontScale="90000"/>
          </a:bodyPr>
          <a:lstStyle/>
          <a:p>
            <a:r>
              <a:rPr lang="de-DE" dirty="0"/>
              <a:t>Im Jahr 1974 wurde Hawking zu den Mitgliedern der Londoner Royal Society aufgenommen. Nach 5 Jahren wurde er </a:t>
            </a:r>
            <a:r>
              <a:rPr lang="de-DE" dirty="0" err="1"/>
              <a:t>Lukasovsky</a:t>
            </a:r>
            <a:r>
              <a:rPr lang="de-DE" dirty="0"/>
              <a:t> Professor an der Universität Cambridge.</a:t>
            </a:r>
            <a:endParaRPr lang="ru-RU" dirty="0"/>
          </a:p>
        </p:txBody>
      </p:sp>
      <p:pic>
        <p:nvPicPr>
          <p:cNvPr id="2050" name="Picture 2" descr="https://cdn.cnn.com/cnn/interactive/2018/03/world/stephen-hawking-cnnphotos/media/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63670" y="1480457"/>
            <a:ext cx="4330372"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2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468" y="1465938"/>
            <a:ext cx="3923989" cy="1280890"/>
          </a:xfrm>
        </p:spPr>
        <p:txBody>
          <a:bodyPr>
            <a:normAutofit fontScale="90000"/>
          </a:bodyPr>
          <a:lstStyle/>
          <a:p>
            <a:r>
              <a:rPr lang="de-DE" dirty="0"/>
              <a:t>Seit 1968 beginnt Steven am Institut für Astronomie zu </a:t>
            </a:r>
            <a:r>
              <a:rPr lang="de-DE" dirty="0" err="1"/>
              <a:t>arbeiten.Im</a:t>
            </a:r>
            <a:r>
              <a:rPr lang="de-DE" dirty="0"/>
              <a:t> Jahr 2007 gründete Hawking sein eigenes Zentrum für </a:t>
            </a:r>
            <a:r>
              <a:rPr lang="de-DE" dirty="0" err="1"/>
              <a:t>kosmologie</a:t>
            </a:r>
            <a:r>
              <a:rPr lang="de-DE" dirty="0"/>
              <a:t> bei Cambridge.</a:t>
            </a:r>
            <a:endParaRPr lang="ru-RU" dirty="0"/>
          </a:p>
        </p:txBody>
      </p:sp>
      <p:pic>
        <p:nvPicPr>
          <p:cNvPr id="3076" name="Picture 4" descr="Синтезатор речи Хокинг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6622" y="1132114"/>
            <a:ext cx="6722864"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608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6183" y="1132110"/>
            <a:ext cx="8911687" cy="1280890"/>
          </a:xfrm>
        </p:spPr>
        <p:txBody>
          <a:bodyPr>
            <a:normAutofit fontScale="90000"/>
          </a:bodyPr>
          <a:lstStyle/>
          <a:p>
            <a:r>
              <a:rPr lang="de-DE" dirty="0"/>
              <a:t>In seiner Lebensgeschichte hat er sechs wissenschaftliche Bücher geschrieben. Seine erfolgreichste Ausgabe ist " eine kurze Geschichte der Zeit».</a:t>
            </a:r>
            <a:endParaRPr lang="ru-RU" dirty="0"/>
          </a:p>
        </p:txBody>
      </p:sp>
      <p:pic>
        <p:nvPicPr>
          <p:cNvPr id="4098" name="Picture 2" descr="Краткая история времени. От Большого взрыва до чёрных дыр"/>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3936" y="3393394"/>
            <a:ext cx="600075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45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968" y="319310"/>
            <a:ext cx="6385776" cy="1280890"/>
          </a:xfrm>
        </p:spPr>
        <p:txBody>
          <a:bodyPr>
            <a:normAutofit fontScale="90000"/>
          </a:bodyPr>
          <a:lstStyle/>
          <a:p>
            <a:r>
              <a:rPr lang="de-DE" dirty="0"/>
              <a:t>Er bildete ein kosmologisches Modell, das besagte, dass das Universum aus einem Mikropunkt entstand. Ihnen wurde auch die Hypothese vorgelegt und beschrieben, dass schwarze Löcher nicht nur Materie absorbieren, sondern auch emittieren können («Hawking-Strahlung»).</a:t>
            </a:r>
            <a:endParaRPr lang="ru-RU" dirty="0"/>
          </a:p>
        </p:txBody>
      </p:sp>
      <p:pic>
        <p:nvPicPr>
          <p:cNvPr id="5122" name="Picture 2" descr="Научная сфер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12055" y="759073"/>
            <a:ext cx="4534021"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a:t>Im Jahr 2002 holte Hawking den 25. Platz in der Rangliste der «Hundert großen Briten».</a:t>
            </a:r>
            <a:endParaRPr lang="ru-RU" dirty="0"/>
          </a:p>
        </p:txBody>
      </p:sp>
      <p:sp>
        <p:nvSpPr>
          <p:cNvPr id="3" name="Объект 2"/>
          <p:cNvSpPr>
            <a:spLocks noGrp="1"/>
          </p:cNvSpPr>
          <p:nvPr>
            <p:ph idx="1"/>
          </p:nvPr>
        </p:nvSpPr>
        <p:spPr>
          <a:xfrm>
            <a:off x="2008640" y="2540000"/>
            <a:ext cx="8915400" cy="3777622"/>
          </a:xfrm>
        </p:spPr>
        <p:txBody>
          <a:bodyPr>
            <a:normAutofit/>
          </a:bodyPr>
          <a:lstStyle/>
          <a:p>
            <a:r>
              <a:rPr lang="de-DE" sz="2400" dirty="0"/>
              <a:t>Stephen Hawking-Koryphäe der kosmologischen Wissenschaft und Astrophysik. Es ist ein genialer Professor-Lebewesen, der Dank seiner einzigartigen Entdeckungen nicht nur von Jim Kerry, dem Papst (Franziskus), sondern auch von der britischen Königin Elizabeth II. Respekt verdient hat.</a:t>
            </a:r>
            <a:endParaRPr lang="ru-RU" sz="2400" dirty="0"/>
          </a:p>
        </p:txBody>
      </p:sp>
    </p:spTree>
    <p:extLst>
      <p:ext uri="{BB962C8B-B14F-4D97-AF65-F5344CB8AC3E}">
        <p14:creationId xmlns:p14="http://schemas.microsoft.com/office/powerpoint/2010/main" val="1081999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Объект 2"/>
          <p:cNvSpPr>
            <a:spLocks noGrp="1"/>
          </p:cNvSpPr>
          <p:nvPr>
            <p:ph idx="1"/>
          </p:nvPr>
        </p:nvSpPr>
        <p:spPr/>
        <p:txBody>
          <a:bodyPr/>
          <a:lstStyle/>
          <a:p>
            <a:r>
              <a:rPr lang="en-US" dirty="0">
                <a:hlinkClick r:id="rId2"/>
              </a:rPr>
              <a:t>https://sci-news.ru/2019/stephen-hawking</a:t>
            </a:r>
            <a:r>
              <a:rPr lang="en-US" dirty="0" smtClean="0">
                <a:hlinkClick r:id="rId2"/>
              </a:rPr>
              <a:t>/</a:t>
            </a:r>
            <a:endParaRPr lang="ru-RU" dirty="0" smtClean="0"/>
          </a:p>
          <a:p>
            <a:r>
              <a:rPr lang="en-US" dirty="0">
                <a:hlinkClick r:id="rId3"/>
              </a:rPr>
              <a:t>https://</a:t>
            </a:r>
            <a:r>
              <a:rPr lang="en-US" dirty="0" smtClean="0">
                <a:hlinkClick r:id="rId3"/>
              </a:rPr>
              <a:t>ria.ru/20180314/1516308653.html</a:t>
            </a:r>
            <a:endParaRPr lang="ru-RU" smtClean="0"/>
          </a:p>
          <a:p>
            <a:endParaRPr lang="ru-RU"/>
          </a:p>
        </p:txBody>
      </p:sp>
    </p:spTree>
    <p:extLst>
      <p:ext uri="{BB962C8B-B14F-4D97-AF65-F5344CB8AC3E}">
        <p14:creationId xmlns:p14="http://schemas.microsoft.com/office/powerpoint/2010/main" val="3192057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TotalTime>
  <Words>232</Words>
  <Application>Microsoft Office PowerPoint</Application>
  <PresentationFormat>Широкоэкранный</PresentationFormat>
  <Paragraphs>17</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Wingdings 3</vt:lpstr>
      <vt:lpstr>Легкий дым</vt:lpstr>
      <vt:lpstr>Кафедра иностраных языков </vt:lpstr>
      <vt:lpstr>8. Januar 1942-14. März 2018 der weltberühmte englische theoretische Physiker und Schriftsteller, der sein ganzes Leben der kosmologie und Astrophysik gewidmet hat.</vt:lpstr>
      <vt:lpstr>Im Jahr 1962 absolvierte er die weltberühmte Universität Oxford und erhielt dort einen Bachelor-Abschluss.</vt:lpstr>
      <vt:lpstr>Im Jahr 1974 wurde Hawking zu den Mitgliedern der Londoner Royal Society aufgenommen. Nach 5 Jahren wurde er Lukasovsky Professor an der Universität Cambridge.</vt:lpstr>
      <vt:lpstr>Seit 1968 beginnt Steven am Institut für Astronomie zu arbeiten.Im Jahr 2007 gründete Hawking sein eigenes Zentrum für kosmologie bei Cambridge.</vt:lpstr>
      <vt:lpstr>In seiner Lebensgeschichte hat er sechs wissenschaftliche Bücher geschrieben. Seine erfolgreichste Ausgabe ist " eine kurze Geschichte der Zeit».</vt:lpstr>
      <vt:lpstr>Er bildete ein kosmologisches Modell, das besagte, dass das Universum aus einem Mikropunkt entstand. Ihnen wurde auch die Hypothese vorgelegt und beschrieben, dass schwarze Löcher nicht nur Materie absorbieren, sondern auch emittieren können («Hawking-Strahlung»).</vt:lpstr>
      <vt:lpstr>Im Jahr 2002 holte Hawking den 25. Platz in der Rangliste der «Hundert großen Briten».</vt:lpstr>
      <vt:lpstr>Литература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 Фоменков</dc:creator>
  <cp:lastModifiedBy>Андрей Фоменков</cp:lastModifiedBy>
  <cp:revision>5</cp:revision>
  <dcterms:created xsi:type="dcterms:W3CDTF">2020-04-02T16:00:03Z</dcterms:created>
  <dcterms:modified xsi:type="dcterms:W3CDTF">2020-04-07T07:04:52Z</dcterms:modified>
</cp:coreProperties>
</file>